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77" r:id="rId5"/>
  </p:sldMasterIdLst>
  <p:notesMasterIdLst>
    <p:notesMasterId r:id="rId23"/>
  </p:notesMasterIdLst>
  <p:sldIdLst>
    <p:sldId id="401" r:id="rId6"/>
    <p:sldId id="403" r:id="rId7"/>
    <p:sldId id="412" r:id="rId8"/>
    <p:sldId id="413" r:id="rId9"/>
    <p:sldId id="411" r:id="rId10"/>
    <p:sldId id="414" r:id="rId11"/>
    <p:sldId id="409" r:id="rId12"/>
    <p:sldId id="402" r:id="rId13"/>
    <p:sldId id="404" r:id="rId14"/>
    <p:sldId id="396" r:id="rId15"/>
    <p:sldId id="397" r:id="rId16"/>
    <p:sldId id="405" r:id="rId17"/>
    <p:sldId id="406" r:id="rId18"/>
    <p:sldId id="410" r:id="rId19"/>
    <p:sldId id="394" r:id="rId20"/>
    <p:sldId id="407" r:id="rId21"/>
    <p:sldId id="40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95AD9F-0F6A-4BD1-A3E8-D8924E0F32F6}">
          <p14:sldIdLst>
            <p14:sldId id="401"/>
            <p14:sldId id="403"/>
            <p14:sldId id="412"/>
            <p14:sldId id="413"/>
            <p14:sldId id="411"/>
            <p14:sldId id="414"/>
            <p14:sldId id="409"/>
          </p14:sldIdLst>
        </p14:section>
        <p14:section name="Templates" id="{6E1EB6A0-FE10-4B76-9C2C-462B72F61AD2}">
          <p14:sldIdLst>
            <p14:sldId id="402"/>
            <p14:sldId id="404"/>
            <p14:sldId id="396"/>
            <p14:sldId id="397"/>
            <p14:sldId id="405"/>
            <p14:sldId id="406"/>
            <p14:sldId id="410"/>
            <p14:sldId id="394"/>
            <p14:sldId id="407"/>
            <p14:sldId id="408"/>
          </p14:sldIdLst>
        </p14:section>
      </p14:sectionLst>
    </p:ex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6208" autoAdjust="0"/>
  </p:normalViewPr>
  <p:slideViewPr>
    <p:cSldViewPr snapToGrid="0">
      <p:cViewPr varScale="1">
        <p:scale>
          <a:sx n="62" d="100"/>
          <a:sy n="62" d="100"/>
        </p:scale>
        <p:origin x="72" y="1286"/>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04-4AED-828C-7BBA138B911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04-4AED-828C-7BBA138B911C}"/>
            </c:ext>
          </c:extLst>
        </c:ser>
        <c:ser>
          <c:idx val="2"/>
          <c:order val="2"/>
          <c:tx>
            <c:strRef>
              <c:f>Sheet1!$D$1</c:f>
              <c:strCache>
                <c:ptCount val="1"/>
                <c:pt idx="0">
                  <c:v>Series 3</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04-4AED-828C-7BBA138B911C}"/>
            </c:ext>
          </c:extLst>
        </c:ser>
        <c:dLbls>
          <c:showLegendKey val="0"/>
          <c:showVal val="0"/>
          <c:showCatName val="0"/>
          <c:showSerName val="0"/>
          <c:showPercent val="0"/>
          <c:showBubbleSize val="0"/>
        </c:dLbls>
        <c:gapWidth val="182"/>
        <c:axId val="235462016"/>
        <c:axId val="95190752"/>
      </c:barChart>
      <c:catAx>
        <c:axId val="235462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5190752"/>
        <c:crosses val="autoZero"/>
        <c:auto val="1"/>
        <c:lblAlgn val="ctr"/>
        <c:lblOffset val="100"/>
        <c:noMultiLvlLbl val="0"/>
      </c:catAx>
      <c:valAx>
        <c:axId val="95190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5462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1_2" csCatId="accent1" phldr="1"/>
      <dgm:spPr/>
      <dgm:t>
        <a:bodyPr/>
        <a:lstStyle/>
        <a:p>
          <a:endParaRPr lang="en-US"/>
        </a:p>
      </dgm:t>
    </dgm:pt>
    <dgm:pt modelId="{AE62509E-8FD5-4BC0-8484-49407DA07B2D}">
      <dgm:prSet phldrT="[Text]" custT="1"/>
      <dgm:spPr/>
      <dgm:t>
        <a:bodyPr/>
        <a:lstStyle/>
        <a:p>
          <a:r>
            <a:rPr lang="en-US" sz="1800" dirty="0"/>
            <a:t>Title</a:t>
          </a:r>
          <a:endParaRPr lang="en-US" sz="2000" dirty="0"/>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US" sz="1200" b="0" i="0" u="none" dirty="0"/>
            <a:t>To start a presentation, go to the Slide Show tab, and select From Beginning.</a:t>
          </a:r>
          <a:endParaRPr lang="en-US" sz="1200" dirty="0"/>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custT="1"/>
      <dgm:spPr/>
      <dgm:t>
        <a:bodyPr/>
        <a:lstStyle/>
        <a:p>
          <a:r>
            <a:rPr lang="en-US" sz="1800" dirty="0"/>
            <a:t>Title</a:t>
          </a:r>
          <a:endParaRPr lang="en-US" sz="2000" dirty="0"/>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US" sz="1200" b="0" i="0" u="none" dirty="0"/>
            <a:t>To display Presenter view, in Slide Show view, on the control bar at the bottom left select the three dots, and then Show Presenter View. </a:t>
          </a:r>
          <a:endParaRPr lang="en-US" sz="1200" dirty="0"/>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custT="1"/>
      <dgm:spPr/>
      <dgm:t>
        <a:bodyPr/>
        <a:lstStyle/>
        <a:p>
          <a:r>
            <a:rPr lang="en-US" sz="1800" dirty="0"/>
            <a:t>Title</a:t>
          </a:r>
          <a:endParaRPr lang="en-US" sz="2400" dirty="0"/>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US" sz="1200" b="0" i="0" u="none" dirty="0"/>
            <a:t>During your presentation, the speaker notes are visible on your monitor, but aren't visible to the audience</a:t>
          </a:r>
          <a:r>
            <a:rPr lang="en-US" sz="1200" dirty="0"/>
            <a:t>.</a:t>
          </a: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06FDC3BC-D033-45AB-9EB6-A7C45BCB6B38}">
      <dgm:prSet phldrT="[Text]" custT="1"/>
      <dgm:spPr/>
      <dgm:t>
        <a:bodyPr/>
        <a:lstStyle/>
        <a:p>
          <a:r>
            <a:rPr lang="en-US" sz="1800" dirty="0"/>
            <a:t>Title</a:t>
          </a:r>
        </a:p>
      </dgm:t>
    </dgm:pt>
    <dgm:pt modelId="{AE8D3FC7-A2EC-4411-8FC9-32D2EBC1DCFC}" type="parTrans" cxnId="{7F17C71C-B893-439D-9C19-726E87643D18}">
      <dgm:prSet/>
      <dgm:spPr/>
      <dgm:t>
        <a:bodyPr/>
        <a:lstStyle/>
        <a:p>
          <a:endParaRPr lang="en-US"/>
        </a:p>
      </dgm:t>
    </dgm:pt>
    <dgm:pt modelId="{E7E54C53-26D6-4B3A-9FFA-C1495F5EDD1A}" type="sibTrans" cxnId="{7F17C71C-B893-439D-9C19-726E87643D18}">
      <dgm:prSet/>
      <dgm:spPr/>
      <dgm:t>
        <a:bodyPr/>
        <a:lstStyle/>
        <a:p>
          <a:endParaRPr lang="en-US"/>
        </a:p>
      </dgm:t>
    </dgm:pt>
    <dgm:pt modelId="{500431A8-10F8-49D1-8B45-612B3E1A8B7E}">
      <dgm:prSet phldrT="[Text]" custT="1"/>
      <dgm:spPr/>
      <dgm:t>
        <a:bodyPr/>
        <a:lstStyle/>
        <a:p>
          <a:r>
            <a:rPr lang="en-US" sz="1200" b="0" i="0" u="none" dirty="0"/>
            <a:t>The Notes pane is a box that appears below each slide. Tap it to add notes. </a:t>
          </a:r>
          <a:endParaRPr lang="en-US" sz="1200" dirty="0"/>
        </a:p>
      </dgm:t>
    </dgm:pt>
    <dgm:pt modelId="{33E2C2DF-4043-4CA4-8F5A-F17A730BDAB3}" type="parTrans" cxnId="{2AF48965-6D29-4263-8627-0C1546F9BFFD}">
      <dgm:prSet/>
      <dgm:spPr/>
      <dgm:t>
        <a:bodyPr/>
        <a:lstStyle/>
        <a:p>
          <a:endParaRPr lang="en-US"/>
        </a:p>
      </dgm:t>
    </dgm:pt>
    <dgm:pt modelId="{F667323A-E1D9-4CF4-B17B-1A42B16A0835}" type="sibTrans" cxnId="{2AF48965-6D29-4263-8627-0C1546F9BFFD}">
      <dgm:prSet/>
      <dgm:spPr/>
      <dgm:t>
        <a:bodyPr/>
        <a:lstStyle/>
        <a:p>
          <a:endParaRPr lang="en-US"/>
        </a:p>
      </dgm:t>
    </dgm:pt>
    <dgm:pt modelId="{9EDAF963-6421-41D1-B581-2F79B34A655B}">
      <dgm:prSet phldrT="[Text]" custT="1"/>
      <dgm:spPr/>
      <dgm:t>
        <a:bodyPr/>
        <a:lstStyle/>
        <a:p>
          <a:r>
            <a:rPr lang="en-US" sz="1800" dirty="0"/>
            <a:t>Title</a:t>
          </a:r>
        </a:p>
      </dgm:t>
    </dgm:pt>
    <dgm:pt modelId="{622CE2A2-A586-4B7A-9096-2D0710E9A95A}" type="parTrans" cxnId="{7655CF1A-0F75-4A56-8065-A100AF38F2BA}">
      <dgm:prSet/>
      <dgm:spPr/>
      <dgm:t>
        <a:bodyPr/>
        <a:lstStyle/>
        <a:p>
          <a:endParaRPr lang="en-US"/>
        </a:p>
      </dgm:t>
    </dgm:pt>
    <dgm:pt modelId="{A07D7702-21FC-45E4-B398-903A40DD9BC8}" type="sibTrans" cxnId="{7655CF1A-0F75-4A56-8065-A100AF38F2BA}">
      <dgm:prSet/>
      <dgm:spPr/>
      <dgm:t>
        <a:bodyPr/>
        <a:lstStyle/>
        <a:p>
          <a:endParaRPr lang="en-US"/>
        </a:p>
      </dgm:t>
    </dgm:pt>
    <dgm:pt modelId="{A35B6065-1624-4504-8183-35EBAF5B32C7}">
      <dgm:prSet custT="1"/>
      <dgm:spPr/>
      <dgm:t>
        <a:bodyPr/>
        <a:lstStyle/>
        <a:p>
          <a:r>
            <a:rPr lang="en-US" sz="1200" b="0" i="0" u="none" dirty="0"/>
            <a:t>If you don’t see the Notes pane or it is completely minimized, click Notes on the task bar across the bottom of the PowerPoint window. </a:t>
          </a:r>
          <a:endParaRPr lang="en-US" sz="1200" dirty="0"/>
        </a:p>
      </dgm:t>
    </dgm:pt>
    <dgm:pt modelId="{58663D7E-37B2-4D0E-9CAC-43E35AD81FFE}" type="parTrans" cxnId="{1026F4ED-44C6-4CD3-8FB3-A4584BF8D120}">
      <dgm:prSet/>
      <dgm:spPr/>
      <dgm:t>
        <a:bodyPr/>
        <a:lstStyle/>
        <a:p>
          <a:endParaRPr lang="en-US"/>
        </a:p>
      </dgm:t>
    </dgm:pt>
    <dgm:pt modelId="{DC52FD48-DA2D-4E05-8EAC-F1B603486682}" type="sibTrans" cxnId="{1026F4ED-44C6-4CD3-8FB3-A4584BF8D120}">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ScaleX="110000" custScaleY="110000">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10000" custScaleY="110000">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custScaleX="110000" custScaleY="110000">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E17860F2-27FB-497F-B5FF-0D9A9A3F8F3C}" type="pres">
      <dgm:prSet presAssocID="{6BF5896A-A334-45B0-B451-09159F55B184}" presName="spaceBetweenRectangles" presStyleCnt="0"/>
      <dgm:spPr/>
    </dgm:pt>
    <dgm:pt modelId="{6DBCD425-4B34-4A04-996A-F488EA345CEB}" type="pres">
      <dgm:prSet presAssocID="{06FDC3BC-D033-45AB-9EB6-A7C45BCB6B38}" presName="composite" presStyleCnt="0"/>
      <dgm:spPr/>
    </dgm:pt>
    <dgm:pt modelId="{3FE75B81-9D06-4F9F-BD87-C2A832B06693}" type="pres">
      <dgm:prSet presAssocID="{06FDC3BC-D033-45AB-9EB6-A7C45BCB6B38}" presName="ConnectorPoint" presStyleLbl="fgAcc1" presStyleIdx="3" presStyleCnt="5"/>
      <dgm:spPr/>
    </dgm:pt>
    <dgm:pt modelId="{49B749E6-BF6B-43D3-BC78-61C4A55E8F98}" type="pres">
      <dgm:prSet presAssocID="{06FDC3BC-D033-45AB-9EB6-A7C45BCB6B38}" presName="ConnectLine" presStyleLbl="alignNode1" presStyleIdx="3"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1CD873BC-76D9-419E-8474-A0A73E62C271}" type="pres">
      <dgm:prSet presAssocID="{06FDC3BC-D033-45AB-9EB6-A7C45BCB6B38}" presName="FlexibleEmptyPlaceHolder" presStyleCnt="0"/>
      <dgm:spPr/>
    </dgm:pt>
    <dgm:pt modelId="{98D787F2-3566-4B4B-934F-5C8EBFBD3E56}" type="pres">
      <dgm:prSet presAssocID="{06FDC3BC-D033-45AB-9EB6-A7C45BCB6B38}" presName="L2TextContainer" presStyleLbl="bgAcc1" presStyleIdx="3" presStyleCnt="5" custScaleX="110000" custScaleY="110000">
        <dgm:presLayoutVars>
          <dgm:chMax val="0"/>
          <dgm:chPref val="0"/>
          <dgm:bulletEnabled val="1"/>
        </dgm:presLayoutVars>
      </dgm:prSet>
      <dgm:spPr/>
    </dgm:pt>
    <dgm:pt modelId="{4C592FDC-E0AC-4F61-ACEF-1C00BD20E463}" type="pres">
      <dgm:prSet presAssocID="{06FDC3BC-D033-45AB-9EB6-A7C45BCB6B38}" presName="L1TextContainer" presStyleLbl="revTx" presStyleIdx="3" presStyleCnt="5">
        <dgm:presLayoutVars>
          <dgm:chMax val="1"/>
          <dgm:chPref val="1"/>
          <dgm:bulletEnabled val="1"/>
        </dgm:presLayoutVars>
      </dgm:prSet>
      <dgm:spPr/>
    </dgm:pt>
    <dgm:pt modelId="{36256BC0-1AE2-4345-A906-E5061A4DB427}" type="pres">
      <dgm:prSet presAssocID="{06FDC3BC-D033-45AB-9EB6-A7C45BCB6B38}" presName="EmptyPlaceHolder" presStyleCnt="0"/>
      <dgm:spPr/>
    </dgm:pt>
    <dgm:pt modelId="{3692401C-5BC2-4EFB-8617-4BA7EEEA3BA8}" type="pres">
      <dgm:prSet presAssocID="{E7E54C53-26D6-4B3A-9FFA-C1495F5EDD1A}" presName="spaceBetweenRectangles" presStyleCnt="0"/>
      <dgm:spPr/>
    </dgm:pt>
    <dgm:pt modelId="{E4F95361-E3A6-4C17-B7E8-D7E8059058E1}" type="pres">
      <dgm:prSet presAssocID="{9EDAF963-6421-41D1-B581-2F79B34A655B}" presName="composite" presStyleCnt="0"/>
      <dgm:spPr/>
    </dgm:pt>
    <dgm:pt modelId="{7C951B90-1017-4E6B-808F-061A18AC976C}" type="pres">
      <dgm:prSet presAssocID="{9EDAF963-6421-41D1-B581-2F79B34A655B}" presName="ConnectorPoint" presStyleLbl="fgAcc1" presStyleIdx="4" presStyleCnt="5"/>
      <dgm:spPr/>
    </dgm:pt>
    <dgm:pt modelId="{DE3E8A8B-9693-4833-9262-AF7EC983C5C1}" type="pres">
      <dgm:prSet presAssocID="{9EDAF963-6421-41D1-B581-2F79B34A655B}" presName="ConnectLine" presStyleLbl="alignNode1" presStyleIdx="4" presStyleCnt="5"/>
      <dgm:spPr>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gm:spPr>
    </dgm:pt>
    <dgm:pt modelId="{A46E7037-222C-45A0-A0DF-8C6B5DD443BF}" type="pres">
      <dgm:prSet presAssocID="{9EDAF963-6421-41D1-B581-2F79B34A655B}" presName="FlexibleEmptyPlaceHolder" presStyleCnt="0"/>
      <dgm:spPr/>
    </dgm:pt>
    <dgm:pt modelId="{3FE1CF47-3984-4A03-8FA5-32EF57C9F592}" type="pres">
      <dgm:prSet presAssocID="{9EDAF963-6421-41D1-B581-2F79B34A655B}" presName="L2TextContainer" presStyleLbl="bgAcc1" presStyleIdx="4" presStyleCnt="5">
        <dgm:presLayoutVars>
          <dgm:chMax val="0"/>
          <dgm:chPref val="0"/>
          <dgm:bulletEnabled val="1"/>
        </dgm:presLayoutVars>
      </dgm:prSet>
      <dgm:spPr/>
    </dgm:pt>
    <dgm:pt modelId="{85B18390-D674-4D1A-A88C-77F65C5E0FA0}" type="pres">
      <dgm:prSet presAssocID="{9EDAF963-6421-41D1-B581-2F79B34A655B}" presName="L1TextContainer" presStyleLbl="revTx" presStyleIdx="4" presStyleCnt="5">
        <dgm:presLayoutVars>
          <dgm:chMax val="1"/>
          <dgm:chPref val="1"/>
          <dgm:bulletEnabled val="1"/>
        </dgm:presLayoutVars>
      </dgm:prSet>
      <dgm:spPr/>
    </dgm:pt>
    <dgm:pt modelId="{A722EF93-B85C-4140-B98F-F5D492BD70D3}" type="pres">
      <dgm:prSet presAssocID="{9EDAF963-6421-41D1-B581-2F79B34A655B}"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3ABC0605-C2F4-4E5C-9F25-72CC3043C8F2}" type="presOf" srcId="{9EDAF963-6421-41D1-B581-2F79B34A655B}" destId="{85B18390-D674-4D1A-A88C-77F65C5E0FA0}" srcOrd="0" destOrd="0" presId="urn:microsoft.com/office/officeart/2017/3/layout/HorizontalPathTimeline#2"/>
    <dgm:cxn modelId="{6AEBAF17-8066-4544-8662-5EF4C3DFD47C}" type="presOf" srcId="{A35B6065-1624-4504-8183-35EBAF5B32C7}" destId="{3FE1CF47-3984-4A03-8FA5-32EF57C9F592}" srcOrd="0" destOrd="0" presId="urn:microsoft.com/office/officeart/2017/3/layout/HorizontalPathTimeline#2"/>
    <dgm:cxn modelId="{7655CF1A-0F75-4A56-8065-A100AF38F2BA}" srcId="{44D67ED0-6EEA-48F6-A9C1-BE754AABC76A}" destId="{9EDAF963-6421-41D1-B581-2F79B34A655B}" srcOrd="4" destOrd="0" parTransId="{622CE2A2-A586-4B7A-9096-2D0710E9A95A}" sibTransId="{A07D7702-21FC-45E4-B398-903A40DD9BC8}"/>
    <dgm:cxn modelId="{7F17C71C-B893-439D-9C19-726E87643D18}" srcId="{44D67ED0-6EEA-48F6-A9C1-BE754AABC76A}" destId="{06FDC3BC-D033-45AB-9EB6-A7C45BCB6B38}" srcOrd="3" destOrd="0" parTransId="{AE8D3FC7-A2EC-4411-8FC9-32D2EBC1DCFC}" sibTransId="{E7E54C53-26D6-4B3A-9FFA-C1495F5EDD1A}"/>
    <dgm:cxn modelId="{ABC35420-2881-483F-B687-1FB2F346360F}" type="presOf" srcId="{44D67ED0-6EEA-48F6-A9C1-BE754AABC76A}" destId="{93C358AC-5BA0-4CB6-B22F-1B95FA53D0F3}" srcOrd="0" destOrd="0" presId="urn:microsoft.com/office/officeart/2017/3/layout/HorizontalPathTimeline#2"/>
    <dgm:cxn modelId="{892D9639-44C7-4CB0-9328-A856DAF67BF3}" type="presOf" srcId="{06FDC3BC-D033-45AB-9EB6-A7C45BCB6B38}" destId="{4C592FDC-E0AC-4F61-ACEF-1C00BD20E463}" srcOrd="0" destOrd="0" presId="urn:microsoft.com/office/officeart/2017/3/layout/HorizontalPathTimeline#2"/>
    <dgm:cxn modelId="{2AF48965-6D29-4263-8627-0C1546F9BFFD}" srcId="{06FDC3BC-D033-45AB-9EB6-A7C45BCB6B38}" destId="{500431A8-10F8-49D1-8B45-612B3E1A8B7E}" srcOrd="0" destOrd="0" parTransId="{33E2C2DF-4043-4CA4-8F5A-F17A730BDAB3}" sibTransId="{F667323A-E1D9-4CF4-B17B-1A42B16A0835}"/>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8B22CAC4-50C4-49FF-9FBB-3928257695F0}" type="presOf" srcId="{500431A8-10F8-49D1-8B45-612B3E1A8B7E}" destId="{98D787F2-3566-4B4B-934F-5C8EBFBD3E56}"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B681E0E7-0B3A-4DB8-BF19-F9AE0E1C787B}" srcId="{44D67ED0-6EEA-48F6-A9C1-BE754AABC76A}" destId="{AE62509E-8FD5-4BC0-8484-49407DA07B2D}" srcOrd="0" destOrd="0" parTransId="{8F2C679D-77AF-46F9-9ACE-1E1D440B1883}" sibTransId="{5C2CB4AF-F88D-4FBE-A40E-0CC048A23B9E}"/>
    <dgm:cxn modelId="{1026F4ED-44C6-4CD3-8FB3-A4584BF8D120}" srcId="{9EDAF963-6421-41D1-B581-2F79B34A655B}" destId="{A35B6065-1624-4504-8183-35EBAF5B32C7}" srcOrd="0" destOrd="0" parTransId="{58663D7E-37B2-4D0E-9CAC-43E35AD81FFE}" sibTransId="{DC52FD48-DA2D-4E05-8EAC-F1B603486682}"/>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5D4590A-17B1-4D23-BD2A-0A917ED41DF8}" type="presParOf" srcId="{EE6F6E1A-AC88-44BD-8034-0C2734A7943C}" destId="{E17860F2-27FB-497F-B5FF-0D9A9A3F8F3C}" srcOrd="5" destOrd="0" presId="urn:microsoft.com/office/officeart/2017/3/layout/HorizontalPathTimeline#2"/>
    <dgm:cxn modelId="{C060EC36-2D52-4E74-B2FF-D6AEDCEA39CF}" type="presParOf" srcId="{EE6F6E1A-AC88-44BD-8034-0C2734A7943C}" destId="{6DBCD425-4B34-4A04-996A-F488EA345CEB}" srcOrd="6" destOrd="0" presId="urn:microsoft.com/office/officeart/2017/3/layout/HorizontalPathTimeline#2"/>
    <dgm:cxn modelId="{5B8FAFCD-0337-481A-A515-5E2208BAA43B}" type="presParOf" srcId="{6DBCD425-4B34-4A04-996A-F488EA345CEB}" destId="{3FE75B81-9D06-4F9F-BD87-C2A832B06693}" srcOrd="0" destOrd="0" presId="urn:microsoft.com/office/officeart/2017/3/layout/HorizontalPathTimeline#2"/>
    <dgm:cxn modelId="{CABF254E-8788-4460-820B-64E7C7068892}" type="presParOf" srcId="{6DBCD425-4B34-4A04-996A-F488EA345CEB}" destId="{49B749E6-BF6B-43D3-BC78-61C4A55E8F98}" srcOrd="1" destOrd="0" presId="urn:microsoft.com/office/officeart/2017/3/layout/HorizontalPathTimeline#2"/>
    <dgm:cxn modelId="{37E6E349-A2CC-4416-A736-033A307C692A}" type="presParOf" srcId="{6DBCD425-4B34-4A04-996A-F488EA345CEB}" destId="{1CD873BC-76D9-419E-8474-A0A73E62C271}" srcOrd="2" destOrd="0" presId="urn:microsoft.com/office/officeart/2017/3/layout/HorizontalPathTimeline#2"/>
    <dgm:cxn modelId="{2783BF52-F308-4311-8977-D73E36FDECBE}" type="presParOf" srcId="{6DBCD425-4B34-4A04-996A-F488EA345CEB}" destId="{98D787F2-3566-4B4B-934F-5C8EBFBD3E56}" srcOrd="3" destOrd="0" presId="urn:microsoft.com/office/officeart/2017/3/layout/HorizontalPathTimeline#2"/>
    <dgm:cxn modelId="{1A7CD4CD-D354-40D6-9BF7-EDDFC38776E3}" type="presParOf" srcId="{6DBCD425-4B34-4A04-996A-F488EA345CEB}" destId="{4C592FDC-E0AC-4F61-ACEF-1C00BD20E463}" srcOrd="4" destOrd="0" presId="urn:microsoft.com/office/officeart/2017/3/layout/HorizontalPathTimeline#2"/>
    <dgm:cxn modelId="{8BD74D04-C976-436D-A1FC-1AF4BD999F92}" type="presParOf" srcId="{6DBCD425-4B34-4A04-996A-F488EA345CEB}" destId="{36256BC0-1AE2-4345-A906-E5061A4DB427}" srcOrd="5" destOrd="0" presId="urn:microsoft.com/office/officeart/2017/3/layout/HorizontalPathTimeline#2"/>
    <dgm:cxn modelId="{FBDC4D6F-B0E6-4ADF-96F2-8BCE7E426D7F}" type="presParOf" srcId="{EE6F6E1A-AC88-44BD-8034-0C2734A7943C}" destId="{3692401C-5BC2-4EFB-8617-4BA7EEEA3BA8}" srcOrd="7" destOrd="0" presId="urn:microsoft.com/office/officeart/2017/3/layout/HorizontalPathTimeline#2"/>
    <dgm:cxn modelId="{E61E6255-6640-4A2D-851E-FD5F56E3F981}" type="presParOf" srcId="{EE6F6E1A-AC88-44BD-8034-0C2734A7943C}" destId="{E4F95361-E3A6-4C17-B7E8-D7E8059058E1}" srcOrd="8" destOrd="0" presId="urn:microsoft.com/office/officeart/2017/3/layout/HorizontalPathTimeline#2"/>
    <dgm:cxn modelId="{DA6B659C-126E-403E-AF8C-00475CED2E99}" type="presParOf" srcId="{E4F95361-E3A6-4C17-B7E8-D7E8059058E1}" destId="{7C951B90-1017-4E6B-808F-061A18AC976C}" srcOrd="0" destOrd="0" presId="urn:microsoft.com/office/officeart/2017/3/layout/HorizontalPathTimeline#2"/>
    <dgm:cxn modelId="{873B5496-8CB4-4627-B2A3-D545C912336C}" type="presParOf" srcId="{E4F95361-E3A6-4C17-B7E8-D7E8059058E1}" destId="{DE3E8A8B-9693-4833-9262-AF7EC983C5C1}" srcOrd="1" destOrd="0" presId="urn:microsoft.com/office/officeart/2017/3/layout/HorizontalPathTimeline#2"/>
    <dgm:cxn modelId="{4F62F065-CE32-4D6B-8205-8257A5939B65}" type="presParOf" srcId="{E4F95361-E3A6-4C17-B7E8-D7E8059058E1}" destId="{A46E7037-222C-45A0-A0DF-8C6B5DD443BF}" srcOrd="2" destOrd="0" presId="urn:microsoft.com/office/officeart/2017/3/layout/HorizontalPathTimeline#2"/>
    <dgm:cxn modelId="{27AB7A67-2379-411F-8D91-773913F1B3C5}" type="presParOf" srcId="{E4F95361-E3A6-4C17-B7E8-D7E8059058E1}" destId="{3FE1CF47-3984-4A03-8FA5-32EF57C9F592}" srcOrd="3" destOrd="0" presId="urn:microsoft.com/office/officeart/2017/3/layout/HorizontalPathTimeline#2"/>
    <dgm:cxn modelId="{8D2A91AE-8E0E-486B-8990-4E0C0780260D}" type="presParOf" srcId="{E4F95361-E3A6-4C17-B7E8-D7E8059058E1}" destId="{85B18390-D674-4D1A-A88C-77F65C5E0FA0}" srcOrd="4" destOrd="0" presId="urn:microsoft.com/office/officeart/2017/3/layout/HorizontalPathTimeline#2"/>
    <dgm:cxn modelId="{EBFDD04A-3EC6-47AB-ABC9-C50AE2529D89}" type="presParOf" srcId="{E4F95361-E3A6-4C17-B7E8-D7E8059058E1}" destId="{A722EF93-B85C-4140-B98F-F5D492BD70D3}" srcOrd="5" destOrd="0" presId="urn:microsoft.com/office/officeart/2017/3/layout/HorizontalPathTimelin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641530"/>
          <a:ext cx="10058399" cy="1367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679674"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58503" y="521528"/>
          <a:ext cx="3242340"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58503" y="521528"/>
        <a:ext cx="3242340" cy="564276"/>
      </dsp:txXfrm>
    </dsp:sp>
    <dsp:sp modelId="{5C96A5F5-16B2-4AEA-9591-B66C220F4A65}">
      <dsp:nvSpPr>
        <dsp:cNvPr id="0" name=""/>
        <dsp:cNvSpPr/>
      </dsp:nvSpPr>
      <dsp:spPr>
        <a:xfrm>
          <a:off x="339863"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Title</a:t>
          </a:r>
          <a:endParaRPr lang="en-US" sz="2000" kern="1200" dirty="0"/>
        </a:p>
      </dsp:txBody>
      <dsp:txXfrm>
        <a:off x="339863" y="1836462"/>
        <a:ext cx="2679620" cy="386443"/>
      </dsp:txXfrm>
    </dsp:sp>
    <dsp:sp modelId="{B3AC6DBE-85B6-4AF3-BADF-7E1E82B735CC}">
      <dsp:nvSpPr>
        <dsp:cNvPr id="0" name=""/>
        <dsp:cNvSpPr/>
      </dsp:nvSpPr>
      <dsp:spPr>
        <a:xfrm>
          <a:off x="1632651"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3354437"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733266" y="2330845"/>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anchor="ctr"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1733266" y="2330845"/>
        <a:ext cx="3242340" cy="634810"/>
      </dsp:txXfrm>
    </dsp:sp>
    <dsp:sp modelId="{730471FC-8FAF-49B2-8F42-63D391F759BE}">
      <dsp:nvSpPr>
        <dsp:cNvPr id="0" name=""/>
        <dsp:cNvSpPr/>
      </dsp:nvSpPr>
      <dsp:spPr>
        <a:xfrm>
          <a:off x="2014626"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Title</a:t>
          </a:r>
          <a:endParaRPr lang="en-US" sz="2000" kern="1200" dirty="0"/>
        </a:p>
      </dsp:txBody>
      <dsp:txXfrm>
        <a:off x="2014626" y="1196949"/>
        <a:ext cx="2679620" cy="386443"/>
      </dsp:txXfrm>
    </dsp:sp>
    <dsp:sp modelId="{F34C40A7-6131-4EF1-9887-E7EEA86D1562}">
      <dsp:nvSpPr>
        <dsp:cNvPr id="0" name=""/>
        <dsp:cNvSpPr/>
      </dsp:nvSpPr>
      <dsp:spPr>
        <a:xfrm>
          <a:off x="3307414"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5029199" y="1027666"/>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3408029" y="454199"/>
          <a:ext cx="3242340" cy="6348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4610" rIns="145578" bIns="34610" numCol="1" spcCol="1270" anchor="ctr"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a:t>
          </a:r>
          <a:r>
            <a:rPr lang="en-US" sz="1200" kern="1200" dirty="0"/>
            <a:t>.</a:t>
          </a:r>
        </a:p>
      </dsp:txBody>
      <dsp:txXfrm>
        <a:off x="3408029" y="454199"/>
        <a:ext cx="3242340" cy="634810"/>
      </dsp:txXfrm>
    </dsp:sp>
    <dsp:sp modelId="{7605329C-2B32-4CD7-9B69-1B3DAB88562E}">
      <dsp:nvSpPr>
        <dsp:cNvPr id="0" name=""/>
        <dsp:cNvSpPr/>
      </dsp:nvSpPr>
      <dsp:spPr>
        <a:xfrm>
          <a:off x="3689389"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Title</a:t>
          </a:r>
          <a:endParaRPr lang="en-US" sz="2400" kern="1200" dirty="0"/>
        </a:p>
      </dsp:txBody>
      <dsp:txXfrm>
        <a:off x="3689389" y="1836462"/>
        <a:ext cx="2679620" cy="386443"/>
      </dsp:txXfrm>
    </dsp:sp>
    <dsp:sp modelId="{79B0CEDC-0005-4ACE-AB25-DB9533DC85C2}">
      <dsp:nvSpPr>
        <dsp:cNvPr id="0" name=""/>
        <dsp:cNvSpPr/>
      </dsp:nvSpPr>
      <dsp:spPr>
        <a:xfrm>
          <a:off x="4982176"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B749E6-BF6B-43D3-BC78-61C4A55E8F98}">
      <dsp:nvSpPr>
        <dsp:cNvPr id="0" name=""/>
        <dsp:cNvSpPr/>
      </dsp:nvSpPr>
      <dsp:spPr>
        <a:xfrm>
          <a:off x="6703962" y="1677439"/>
          <a:ext cx="0" cy="714749"/>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8D787F2-3566-4B4B-934F-5C8EBFBD3E56}">
      <dsp:nvSpPr>
        <dsp:cNvPr id="0" name=""/>
        <dsp:cNvSpPr/>
      </dsp:nvSpPr>
      <dsp:spPr>
        <a:xfrm>
          <a:off x="5082792" y="2334051"/>
          <a:ext cx="3242340" cy="5642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30764" rIns="145578" bIns="30764" numCol="1" spcCol="1270" anchor="ctr"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5082792" y="2334051"/>
        <a:ext cx="3242340" cy="564276"/>
      </dsp:txXfrm>
    </dsp:sp>
    <dsp:sp modelId="{4C592FDC-E0AC-4F61-ACEF-1C00BD20E463}">
      <dsp:nvSpPr>
        <dsp:cNvPr id="0" name=""/>
        <dsp:cNvSpPr/>
      </dsp:nvSpPr>
      <dsp:spPr>
        <a:xfrm>
          <a:off x="5364152" y="1196949"/>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pPr>
          <a:r>
            <a:rPr lang="en-US" sz="1800" kern="1200" dirty="0"/>
            <a:t>Title</a:t>
          </a:r>
        </a:p>
      </dsp:txBody>
      <dsp:txXfrm>
        <a:off x="5364152" y="1196949"/>
        <a:ext cx="2679620" cy="386443"/>
      </dsp:txXfrm>
    </dsp:sp>
    <dsp:sp modelId="{3FE75B81-9D06-4F9F-BD87-C2A832B06693}">
      <dsp:nvSpPr>
        <dsp:cNvPr id="0" name=""/>
        <dsp:cNvSpPr/>
      </dsp:nvSpPr>
      <dsp:spPr>
        <a:xfrm>
          <a:off x="6656939" y="1662904"/>
          <a:ext cx="94046" cy="9404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3E8A8B-9693-4833-9262-AF7EC983C5C1}">
      <dsp:nvSpPr>
        <dsp:cNvPr id="0" name=""/>
        <dsp:cNvSpPr/>
      </dsp:nvSpPr>
      <dsp:spPr>
        <a:xfrm>
          <a:off x="8378725" y="1060155"/>
          <a:ext cx="0" cy="649772"/>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FE1CF47-3984-4A03-8FA5-32EF57C9F592}">
      <dsp:nvSpPr>
        <dsp:cNvPr id="0" name=""/>
        <dsp:cNvSpPr/>
      </dsp:nvSpPr>
      <dsp:spPr>
        <a:xfrm>
          <a:off x="6904934" y="290687"/>
          <a:ext cx="2947582" cy="76946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578" tIns="46147" rIns="145578" bIns="46147" numCol="1" spcCol="1270" anchor="ctr"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6904934" y="290687"/>
        <a:ext cx="2947582" cy="769467"/>
      </dsp:txXfrm>
    </dsp:sp>
    <dsp:sp modelId="{85B18390-D674-4D1A-A88C-77F65C5E0FA0}">
      <dsp:nvSpPr>
        <dsp:cNvPr id="0" name=""/>
        <dsp:cNvSpPr/>
      </dsp:nvSpPr>
      <dsp:spPr>
        <a:xfrm>
          <a:off x="7038915" y="1836462"/>
          <a:ext cx="2679620" cy="38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pPr>
          <a:r>
            <a:rPr lang="en-US" sz="1800" kern="1200" dirty="0"/>
            <a:t>Title</a:t>
          </a:r>
        </a:p>
      </dsp:txBody>
      <dsp:txXfrm>
        <a:off x="7038915" y="1836462"/>
        <a:ext cx="2679620" cy="386443"/>
      </dsp:txXfrm>
    </dsp:sp>
    <dsp:sp modelId="{7C951B90-1017-4E6B-808F-061A18AC976C}">
      <dsp:nvSpPr>
        <dsp:cNvPr id="0" name=""/>
        <dsp:cNvSpPr/>
      </dsp:nvSpPr>
      <dsp:spPr>
        <a:xfrm>
          <a:off x="8335977" y="1667179"/>
          <a:ext cx="85496" cy="8549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7/27/2023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3</a:t>
            </a:fld>
            <a:endParaRPr lang="en-US" dirty="0"/>
          </a:p>
        </p:txBody>
      </p:sp>
    </p:spTree>
    <p:extLst>
      <p:ext uri="{BB962C8B-B14F-4D97-AF65-F5344CB8AC3E}">
        <p14:creationId xmlns:p14="http://schemas.microsoft.com/office/powerpoint/2010/main" val="31613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4</a:t>
            </a:fld>
            <a:endParaRPr lang="en-US" dirty="0"/>
          </a:p>
        </p:txBody>
      </p:sp>
    </p:spTree>
    <p:extLst>
      <p:ext uri="{BB962C8B-B14F-4D97-AF65-F5344CB8AC3E}">
        <p14:creationId xmlns:p14="http://schemas.microsoft.com/office/powerpoint/2010/main" val="161986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don’t have designer IDs since they were based off the default master slides already in the deck. </a:t>
            </a:r>
          </a:p>
        </p:txBody>
      </p:sp>
      <p:sp>
        <p:nvSpPr>
          <p:cNvPr id="4" name="Slide Number Placeholder 3"/>
          <p:cNvSpPr>
            <a:spLocks noGrp="1"/>
          </p:cNvSpPr>
          <p:nvPr>
            <p:ph type="sldNum" sz="quarter" idx="5"/>
          </p:nvPr>
        </p:nvSpPr>
        <p:spPr/>
        <p:txBody>
          <a:bodyPr/>
          <a:lstStyle/>
          <a:p>
            <a:fld id="{0D0EDF81-139F-488C-872B-4720FBA6BF98}" type="slidenum">
              <a:rPr lang="en-US" smtClean="0"/>
              <a:t>15</a:t>
            </a:fld>
            <a:endParaRPr lang="en-US" dirty="0"/>
          </a:p>
        </p:txBody>
      </p:sp>
    </p:spTree>
    <p:extLst>
      <p:ext uri="{BB962C8B-B14F-4D97-AF65-F5344CB8AC3E}">
        <p14:creationId xmlns:p14="http://schemas.microsoft.com/office/powerpoint/2010/main" val="35314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4" name="Freeform: Shape 3" descr="Tag=AccentColor&#10;Flavor=Light&#10;Target=Fill">
            <a:extLst>
              <a:ext uri="{FF2B5EF4-FFF2-40B4-BE49-F238E27FC236}">
                <a16:creationId xmlns:a16="http://schemas.microsoft.com/office/drawing/2014/main" id="{F29150BF-BBE9-8AA7-2232-0C0DB1BC5CC1}"/>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77765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643967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6648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014220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5572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26535038"/>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9/3/20XX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950700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95666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6328355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033854508"/>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808701546"/>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9977822"/>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540546054"/>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26338781"/>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109933005"/>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420369122"/>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612928155"/>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7466896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40705188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3763546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7868201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25969324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8833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9394884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104837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9/3/20XX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1652774943"/>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Lst>
  <p:hf hdr="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4.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p:txBody>
          <a:bodyPr>
            <a:normAutofit/>
          </a:bodyPr>
          <a:lstStyle/>
          <a:p>
            <a:r>
              <a:rPr lang="en-US" sz="6600" dirty="0"/>
              <a:t>Marketing Bellabeat smart devices</a:t>
            </a: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p:txBody>
          <a:bodyPr/>
          <a:lstStyle/>
          <a:p>
            <a:r>
              <a:rPr lang="en-US" dirty="0"/>
              <a:t>Chad M. Barrett</a:t>
            </a:r>
          </a:p>
        </p:txBody>
      </p:sp>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Chart</a:t>
            </a:r>
          </a:p>
        </p:txBody>
      </p:sp>
      <p:graphicFrame>
        <p:nvGraphicFramePr>
          <p:cNvPr id="6" name="Content Placeholder 5" descr="chart">
            <a:extLst>
              <a:ext uri="{FF2B5EF4-FFF2-40B4-BE49-F238E27FC236}">
                <a16:creationId xmlns:a16="http://schemas.microsoft.com/office/drawing/2014/main" id="{90A56AC7-41E4-4507-BEB5-F6C58AC3CED4}"/>
              </a:ext>
            </a:extLst>
          </p:cNvPr>
          <p:cNvGraphicFramePr>
            <a:graphicFrameLocks noGrp="1"/>
          </p:cNvGraphicFramePr>
          <p:nvPr>
            <p:ph idx="1"/>
            <p:extLst>
              <p:ext uri="{D42A27DB-BD31-4B8C-83A1-F6EECF244321}">
                <p14:modId xmlns:p14="http://schemas.microsoft.com/office/powerpoint/2010/main" val="2593666295"/>
              </p:ext>
            </p:extLst>
          </p:nvPr>
        </p:nvGraphicFramePr>
        <p:xfrm>
          <a:off x="1066800" y="2387600"/>
          <a:ext cx="10058400" cy="3784600"/>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5">
            <a:extLst>
              <a:ext uri="{FF2B5EF4-FFF2-40B4-BE49-F238E27FC236}">
                <a16:creationId xmlns:a16="http://schemas.microsoft.com/office/drawing/2014/main" id="{523A727A-BD22-42EE-9500-BBEF455DA5DE}"/>
              </a:ext>
            </a:extLst>
          </p:cNvPr>
          <p:cNvSpPr>
            <a:spLocks noGrp="1"/>
          </p:cNvSpPr>
          <p:nvPr>
            <p:ph type="dt" sz="half" idx="10"/>
          </p:nvPr>
        </p:nvSpPr>
        <p:spPr/>
        <p:txBody>
          <a:bodyPr/>
          <a:lstStyle/>
          <a:p>
            <a:r>
              <a:rPr lang="en-US" dirty="0"/>
              <a:t>9/3/20XX</a:t>
            </a:r>
          </a:p>
        </p:txBody>
      </p:sp>
      <p:sp>
        <p:nvSpPr>
          <p:cNvPr id="5" name="Footer Placeholder 6">
            <a:extLst>
              <a:ext uri="{FF2B5EF4-FFF2-40B4-BE49-F238E27FC236}">
                <a16:creationId xmlns:a16="http://schemas.microsoft.com/office/drawing/2014/main" id="{D00329E9-36A4-4FA9-9FBD-412BCEF20954}"/>
              </a:ext>
            </a:extLst>
          </p:cNvPr>
          <p:cNvSpPr>
            <a:spLocks noGrp="1"/>
          </p:cNvSpPr>
          <p:nvPr>
            <p:ph type="ftr" sz="quarter" idx="11"/>
          </p:nvPr>
        </p:nvSpPr>
        <p:spPr/>
        <p:txBody>
          <a:bodyPr/>
          <a:lstStyle/>
          <a:p>
            <a:r>
              <a:rPr lang="en-US" dirty="0"/>
              <a:t>Presentation Title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a:lstStyle/>
          <a:p>
            <a:fld id="{590024A9-0184-448B-881E-CC722A916CB1}" type="slidenum">
              <a:rPr lang="en-US" smtClean="0"/>
              <a:pPr/>
              <a:t>10</a:t>
            </a:fld>
            <a:endParaRPr lang="en-US" dirty="0"/>
          </a:p>
        </p:txBody>
      </p:sp>
    </p:spTree>
    <p:extLst>
      <p:ext uri="{BB962C8B-B14F-4D97-AF65-F5344CB8AC3E}">
        <p14:creationId xmlns:p14="http://schemas.microsoft.com/office/powerpoint/2010/main" val="4093317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p:txBody>
          <a:bodyPr/>
          <a:lstStyle/>
          <a:p>
            <a:r>
              <a:rPr lang="en-US" dirty="0"/>
              <a:t>Table</a:t>
            </a:r>
          </a:p>
        </p:txBody>
      </p:sp>
      <p:graphicFrame>
        <p:nvGraphicFramePr>
          <p:cNvPr id="5" name="Table 6">
            <a:extLst>
              <a:ext uri="{FF2B5EF4-FFF2-40B4-BE49-F238E27FC236}">
                <a16:creationId xmlns:a16="http://schemas.microsoft.com/office/drawing/2014/main" id="{AD665292-15E4-4939-934A-CC4A96DDC369}"/>
              </a:ext>
            </a:extLst>
          </p:cNvPr>
          <p:cNvGraphicFramePr>
            <a:graphicFrameLocks noGrp="1"/>
          </p:cNvGraphicFramePr>
          <p:nvPr>
            <p:ph idx="1"/>
            <p:extLst>
              <p:ext uri="{D42A27DB-BD31-4B8C-83A1-F6EECF244321}">
                <p14:modId xmlns:p14="http://schemas.microsoft.com/office/powerpoint/2010/main" val="674979338"/>
              </p:ext>
            </p:extLst>
          </p:nvPr>
        </p:nvGraphicFramePr>
        <p:xfrm>
          <a:off x="1066800" y="2908299"/>
          <a:ext cx="10058400" cy="2452955"/>
        </p:xfrm>
        <a:graphic>
          <a:graphicData uri="http://schemas.openxmlformats.org/drawingml/2006/table">
            <a:tbl>
              <a:tblPr firstRow="1">
                <a:tableStyleId>{5C22544A-7EE6-4342-B048-85BDC9FD1C3A}</a:tableStyleId>
              </a:tblPr>
              <a:tblGrid>
                <a:gridCol w="2011680">
                  <a:extLst>
                    <a:ext uri="{9D8B030D-6E8A-4147-A177-3AD203B41FA5}">
                      <a16:colId xmlns:a16="http://schemas.microsoft.com/office/drawing/2014/main" val="541534148"/>
                    </a:ext>
                  </a:extLst>
                </a:gridCol>
                <a:gridCol w="2011680">
                  <a:extLst>
                    <a:ext uri="{9D8B030D-6E8A-4147-A177-3AD203B41FA5}">
                      <a16:colId xmlns:a16="http://schemas.microsoft.com/office/drawing/2014/main" val="3138069100"/>
                    </a:ext>
                  </a:extLst>
                </a:gridCol>
                <a:gridCol w="2011680">
                  <a:extLst>
                    <a:ext uri="{9D8B030D-6E8A-4147-A177-3AD203B41FA5}">
                      <a16:colId xmlns:a16="http://schemas.microsoft.com/office/drawing/2014/main" val="2685482510"/>
                    </a:ext>
                  </a:extLst>
                </a:gridCol>
                <a:gridCol w="2011680">
                  <a:extLst>
                    <a:ext uri="{9D8B030D-6E8A-4147-A177-3AD203B41FA5}">
                      <a16:colId xmlns:a16="http://schemas.microsoft.com/office/drawing/2014/main" val="815920531"/>
                    </a:ext>
                  </a:extLst>
                </a:gridCol>
                <a:gridCol w="2011680">
                  <a:extLst>
                    <a:ext uri="{9D8B030D-6E8A-4147-A177-3AD203B41FA5}">
                      <a16:colId xmlns:a16="http://schemas.microsoft.com/office/drawing/2014/main" val="2895995725"/>
                    </a:ext>
                  </a:extLst>
                </a:gridCol>
              </a:tblGrid>
              <a:tr h="490591">
                <a:tc>
                  <a:txBody>
                    <a:bodyPr/>
                    <a:lstStyle/>
                    <a:p>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2834623"/>
                  </a:ext>
                </a:extLst>
              </a:tr>
              <a:tr h="490591">
                <a:tc>
                  <a:txBody>
                    <a:bodyPr/>
                    <a:lstStyle/>
                    <a:p>
                      <a:r>
                        <a:rPr lang="en-US" dirty="0"/>
                        <a:t>Item 1 </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2.3</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a:t>
                      </a:r>
                    </a:p>
                  </a:txBody>
                  <a:tcPr anchor="ctr">
                    <a:lnL w="12700" cmpd="sng">
                      <a:noFill/>
                    </a:lnL>
                    <a:lnR w="12700" cmpd="sng">
                      <a:noFill/>
                    </a:lnR>
                    <a:lnT w="38100" cmpd="sng">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0316717"/>
                  </a:ext>
                </a:extLst>
              </a:tr>
              <a:tr h="490591">
                <a:tc>
                  <a:txBody>
                    <a:bodyPr/>
                    <a:lstStyle/>
                    <a:p>
                      <a:r>
                        <a:rPr lang="en-US" dirty="0"/>
                        <a:t>Item 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5.1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6667950"/>
                  </a:ext>
                </a:extLst>
              </a:tr>
              <a:tr h="490591">
                <a:tc>
                  <a:txBody>
                    <a:bodyPr/>
                    <a:lstStyle/>
                    <a:p>
                      <a:r>
                        <a:rPr lang="en-US" dirty="0"/>
                        <a:t>Item 3</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2.1</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2.8</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409784"/>
                  </a:ext>
                </a:extLst>
              </a:tr>
              <a:tr h="490591">
                <a:tc>
                  <a:txBody>
                    <a:bodyPr/>
                    <a:lstStyle/>
                    <a:p>
                      <a:r>
                        <a:rPr lang="en-US" dirty="0"/>
                        <a:t>Item 4</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4.5</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2.2</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1.7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7</a:t>
                      </a:r>
                    </a:p>
                  </a:txBody>
                  <a:tcPr anchor="ctr">
                    <a:lnL w="12700" cmpd="sng">
                      <a:noFill/>
                    </a:lnL>
                    <a:lnR w="12700" cmpd="sng">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18204"/>
                  </a:ext>
                </a:extLst>
              </a:tr>
            </a:tbl>
          </a:graphicData>
        </a:graphic>
      </p:graphicFrame>
      <p:sp>
        <p:nvSpPr>
          <p:cNvPr id="12" name="Date Placeholder 11">
            <a:extLst>
              <a:ext uri="{FF2B5EF4-FFF2-40B4-BE49-F238E27FC236}">
                <a16:creationId xmlns:a16="http://schemas.microsoft.com/office/drawing/2014/main" id="{A341B71E-5290-4693-8035-44F1D53070AF}"/>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81FCE4EA-92D0-4D04-BA86-2FFFEC99A0AE}"/>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11</a:t>
            </a:fld>
            <a:endParaRPr lang="en-US" dirty="0"/>
          </a:p>
        </p:txBody>
      </p:sp>
    </p:spTree>
    <p:extLst>
      <p:ext uri="{BB962C8B-B14F-4D97-AF65-F5344CB8AC3E}">
        <p14:creationId xmlns:p14="http://schemas.microsoft.com/office/powerpoint/2010/main" val="1497105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lstStyle/>
          <a:p>
            <a:r>
              <a:rPr lang="en-US" dirty="0"/>
              <a:t>The way to get started is to quit talking and begin doing.</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12</a:t>
            </a:fld>
            <a:endParaRPr lang="en-US" dirty="0"/>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mj-lt"/>
              </a:rPr>
              <a:t>Walt Disney</a:t>
            </a:r>
          </a:p>
        </p:txBody>
      </p:sp>
    </p:spTree>
    <p:extLst>
      <p:ext uri="{BB962C8B-B14F-4D97-AF65-F5344CB8AC3E}">
        <p14:creationId xmlns:p14="http://schemas.microsoft.com/office/powerpoint/2010/main" val="3079534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 name="Picture Placeholder 20" descr="team member headshot">
            <a:extLst>
              <a:ext uri="{FF2B5EF4-FFF2-40B4-BE49-F238E27FC236}">
                <a16:creationId xmlns:a16="http://schemas.microsoft.com/office/drawing/2014/main" id="{5F016331-E9AC-40F7-98B5-5A637369DB88}"/>
              </a:ext>
            </a:extLst>
          </p:cNvPr>
          <p:cNvPicPr>
            <a:picLocks noGrp="1" noChangeAspect="1"/>
          </p:cNvPicPr>
          <p:nvPr>
            <p:ph type="pic" sz="quarter" idx="13"/>
          </p:nvPr>
        </p:nvPicPr>
        <p:blipFill rotWithShape="1">
          <a:blip r:embed="rId2"/>
          <a:srcRect l="162" r="162"/>
          <a:stretch/>
        </p:blipFill>
        <p:spPr/>
      </p:pic>
      <p:pic>
        <p:nvPicPr>
          <p:cNvPr id="23" name="Picture Placeholder 22" descr="team member headshot">
            <a:extLst>
              <a:ext uri="{FF2B5EF4-FFF2-40B4-BE49-F238E27FC236}">
                <a16:creationId xmlns:a16="http://schemas.microsoft.com/office/drawing/2014/main" id="{5498FE7A-766C-4955-B644-E18D5E4582E5}"/>
              </a:ext>
            </a:extLst>
          </p:cNvPr>
          <p:cNvPicPr>
            <a:picLocks noGrp="1" noChangeAspect="1"/>
          </p:cNvPicPr>
          <p:nvPr>
            <p:ph type="pic" sz="quarter" idx="14"/>
          </p:nvPr>
        </p:nvPicPr>
        <p:blipFill rotWithShape="1">
          <a:blip r:embed="rId3"/>
          <a:srcRect t="21" b="21"/>
          <a:stretch/>
        </p:blipFill>
        <p:spPr/>
      </p:pic>
      <p:pic>
        <p:nvPicPr>
          <p:cNvPr id="25" name="Picture Placeholder 24" descr="team member headshot">
            <a:extLst>
              <a:ext uri="{FF2B5EF4-FFF2-40B4-BE49-F238E27FC236}">
                <a16:creationId xmlns:a16="http://schemas.microsoft.com/office/drawing/2014/main" id="{08A04BB6-2617-4F5F-9059-FD458259864C}"/>
              </a:ext>
            </a:extLst>
          </p:cNvPr>
          <p:cNvPicPr>
            <a:picLocks noGrp="1" noChangeAspect="1"/>
          </p:cNvPicPr>
          <p:nvPr>
            <p:ph type="pic" sz="quarter" idx="15"/>
          </p:nvPr>
        </p:nvPicPr>
        <p:blipFill rotWithShape="1">
          <a:blip r:embed="rId4"/>
          <a:srcRect t="208" b="208"/>
          <a:stretch/>
        </p:blipFill>
        <p:spPr/>
      </p:pic>
      <p:pic>
        <p:nvPicPr>
          <p:cNvPr id="27" name="Picture Placeholder 26" descr="team member headshot">
            <a:extLst>
              <a:ext uri="{FF2B5EF4-FFF2-40B4-BE49-F238E27FC236}">
                <a16:creationId xmlns:a16="http://schemas.microsoft.com/office/drawing/2014/main" id="{5D294FEF-F722-4096-9777-B6684EE796F0}"/>
              </a:ext>
            </a:extLst>
          </p:cNvPr>
          <p:cNvPicPr>
            <a:picLocks noGrp="1" noChangeAspect="1"/>
          </p:cNvPicPr>
          <p:nvPr>
            <p:ph type="pic" sz="quarter" idx="16"/>
          </p:nvPr>
        </p:nvPicPr>
        <p:blipFill rotWithShape="1">
          <a:blip r:embed="rId5"/>
          <a:srcRect t="21" b="21"/>
          <a:stretch/>
        </p:blipFill>
        <p:spPr/>
      </p:pic>
      <p:pic>
        <p:nvPicPr>
          <p:cNvPr id="29" name="Picture Placeholder 28" descr="team member headshot">
            <a:extLst>
              <a:ext uri="{FF2B5EF4-FFF2-40B4-BE49-F238E27FC236}">
                <a16:creationId xmlns:a16="http://schemas.microsoft.com/office/drawing/2014/main" id="{5ED88184-2AD2-4BCF-A560-D69DD100012B}"/>
              </a:ext>
            </a:extLst>
          </p:cNvPr>
          <p:cNvPicPr>
            <a:picLocks noGrp="1" noChangeAspect="1"/>
          </p:cNvPicPr>
          <p:nvPr>
            <p:ph type="pic" sz="quarter" idx="17"/>
          </p:nvPr>
        </p:nvPicPr>
        <p:blipFill rotWithShape="1">
          <a:blip r:embed="rId6"/>
          <a:srcRect t="21" b="21"/>
          <a:stretch/>
        </p:blipFill>
        <p:spPr/>
      </p:pic>
      <p:sp>
        <p:nvSpPr>
          <p:cNvPr id="30" name="Date Placeholder 29">
            <a:extLst>
              <a:ext uri="{FF2B5EF4-FFF2-40B4-BE49-F238E27FC236}">
                <a16:creationId xmlns:a16="http://schemas.microsoft.com/office/drawing/2014/main" id="{F66896BE-3509-49D5-A28D-97859D7434FE}"/>
              </a:ext>
            </a:extLst>
          </p:cNvPr>
          <p:cNvSpPr>
            <a:spLocks noGrp="1"/>
          </p:cNvSpPr>
          <p:nvPr>
            <p:ph type="dt" sz="half" idx="10"/>
          </p:nvPr>
        </p:nvSpPr>
        <p:spPr/>
        <p:txBody>
          <a:bodyPr/>
          <a:lstStyle/>
          <a:p>
            <a:r>
              <a:rPr lang="en-US" dirty="0"/>
              <a:t>9/3/20XX</a:t>
            </a:r>
          </a:p>
        </p:txBody>
      </p:sp>
      <p:sp>
        <p:nvSpPr>
          <p:cNvPr id="31" name="Footer Placeholder 30">
            <a:extLst>
              <a:ext uri="{FF2B5EF4-FFF2-40B4-BE49-F238E27FC236}">
                <a16:creationId xmlns:a16="http://schemas.microsoft.com/office/drawing/2014/main" id="{72FA7226-D67B-432B-A25E-F3656C32D1CD}"/>
              </a:ext>
            </a:extLst>
          </p:cNvPr>
          <p:cNvSpPr>
            <a:spLocks noGrp="1"/>
          </p:cNvSpPr>
          <p:nvPr>
            <p:ph type="ftr" sz="quarter" idx="11"/>
          </p:nvPr>
        </p:nvSpPr>
        <p:spPr/>
        <p:txBody>
          <a:bodyPr/>
          <a:lstStyle/>
          <a:p>
            <a:r>
              <a:rPr lang="en-US" dirty="0"/>
              <a:t>Presentation Title</a:t>
            </a:r>
          </a:p>
        </p:txBody>
      </p:sp>
      <p:sp>
        <p:nvSpPr>
          <p:cNvPr id="32" name="Slide Number Placeholder 31">
            <a:extLst>
              <a:ext uri="{FF2B5EF4-FFF2-40B4-BE49-F238E27FC236}">
                <a16:creationId xmlns:a16="http://schemas.microsoft.com/office/drawing/2014/main" id="{89BE6787-F451-403C-864D-CA5BF63B475A}"/>
              </a:ext>
            </a:extLst>
          </p:cNvPr>
          <p:cNvSpPr>
            <a:spLocks noGrp="1"/>
          </p:cNvSpPr>
          <p:nvPr>
            <p:ph type="sldNum" sz="quarter" idx="12"/>
          </p:nvPr>
        </p:nvSpPr>
        <p:spPr/>
        <p:txBody>
          <a:bodyPr/>
          <a:lstStyle/>
          <a:p>
            <a:fld id="{B9713C8C-8E70-45D5-AE59-23E60168254E}" type="slidenum">
              <a:rPr lang="en-US" smtClean="0"/>
              <a:t>13</a:t>
            </a:fld>
            <a:endParaRPr lang="en-US" dirty="0"/>
          </a:p>
        </p:txBody>
      </p:sp>
      <p:sp>
        <p:nvSpPr>
          <p:cNvPr id="7" name="Title 6">
            <a:extLst>
              <a:ext uri="{FF2B5EF4-FFF2-40B4-BE49-F238E27FC236}">
                <a16:creationId xmlns:a16="http://schemas.microsoft.com/office/drawing/2014/main" id="{D729CCBC-5442-4C93-B800-2D4D325D32E4}"/>
              </a:ext>
            </a:extLst>
          </p:cNvPr>
          <p:cNvSpPr>
            <a:spLocks noGrp="1"/>
          </p:cNvSpPr>
          <p:nvPr>
            <p:ph type="title"/>
          </p:nvPr>
        </p:nvSpPr>
        <p:spPr/>
        <p:txBody>
          <a:bodyPr/>
          <a:lstStyle/>
          <a:p>
            <a:r>
              <a:rPr lang="en-US" dirty="0"/>
              <a:t>Team</a:t>
            </a:r>
          </a:p>
        </p:txBody>
      </p:sp>
      <p:sp>
        <p:nvSpPr>
          <p:cNvPr id="8" name="Text Placeholder 7">
            <a:extLst>
              <a:ext uri="{FF2B5EF4-FFF2-40B4-BE49-F238E27FC236}">
                <a16:creationId xmlns:a16="http://schemas.microsoft.com/office/drawing/2014/main" id="{2EE63CD2-A142-4385-BA8D-E3DBBDE8F767}"/>
              </a:ext>
            </a:extLst>
          </p:cNvPr>
          <p:cNvSpPr>
            <a:spLocks noGrp="1"/>
          </p:cNvSpPr>
          <p:nvPr>
            <p:ph type="body" sz="quarter" idx="18"/>
          </p:nvPr>
        </p:nvSpPr>
        <p:spPr/>
        <p:txBody>
          <a:bodyPr/>
          <a:lstStyle/>
          <a:p>
            <a:r>
              <a:rPr lang="en-US" sz="2000" dirty="0">
                <a:latin typeface="+mj-lt"/>
              </a:rPr>
              <a:t>Name</a:t>
            </a:r>
          </a:p>
        </p:txBody>
      </p:sp>
      <p:sp>
        <p:nvSpPr>
          <p:cNvPr id="9" name="Text Placeholder 8">
            <a:extLst>
              <a:ext uri="{FF2B5EF4-FFF2-40B4-BE49-F238E27FC236}">
                <a16:creationId xmlns:a16="http://schemas.microsoft.com/office/drawing/2014/main" id="{AE125039-668E-48DA-9309-5CE680A10283}"/>
              </a:ext>
            </a:extLst>
          </p:cNvPr>
          <p:cNvSpPr>
            <a:spLocks noGrp="1"/>
          </p:cNvSpPr>
          <p:nvPr>
            <p:ph type="body" sz="quarter" idx="19"/>
          </p:nvPr>
        </p:nvSpPr>
        <p:spPr/>
        <p:txBody>
          <a:bodyPr/>
          <a:lstStyle/>
          <a:p>
            <a:r>
              <a:rPr lang="en-US" sz="2000" dirty="0"/>
              <a:t>Title</a:t>
            </a:r>
            <a:endParaRPr lang="en-US" dirty="0"/>
          </a:p>
        </p:txBody>
      </p:sp>
      <p:sp>
        <p:nvSpPr>
          <p:cNvPr id="10" name="Text Placeholder 9">
            <a:extLst>
              <a:ext uri="{FF2B5EF4-FFF2-40B4-BE49-F238E27FC236}">
                <a16:creationId xmlns:a16="http://schemas.microsoft.com/office/drawing/2014/main" id="{75C011A9-D736-4438-9BB5-F81789CA47D6}"/>
              </a:ext>
            </a:extLst>
          </p:cNvPr>
          <p:cNvSpPr>
            <a:spLocks noGrp="1"/>
          </p:cNvSpPr>
          <p:nvPr>
            <p:ph type="body" sz="quarter" idx="20"/>
          </p:nvPr>
        </p:nvSpPr>
        <p:spPr/>
        <p:txBody>
          <a:bodyPr/>
          <a:lstStyle/>
          <a:p>
            <a:r>
              <a:rPr lang="en-US" sz="2000" dirty="0">
                <a:latin typeface="+mj-lt"/>
              </a:rPr>
              <a:t>Name</a:t>
            </a:r>
          </a:p>
        </p:txBody>
      </p:sp>
      <p:sp>
        <p:nvSpPr>
          <p:cNvPr id="11" name="Text Placeholder 10">
            <a:extLst>
              <a:ext uri="{FF2B5EF4-FFF2-40B4-BE49-F238E27FC236}">
                <a16:creationId xmlns:a16="http://schemas.microsoft.com/office/drawing/2014/main" id="{CCD9E0BE-D9B0-4FA4-8710-29A746F26E13}"/>
              </a:ext>
            </a:extLst>
          </p:cNvPr>
          <p:cNvSpPr>
            <a:spLocks noGrp="1"/>
          </p:cNvSpPr>
          <p:nvPr>
            <p:ph type="body" sz="quarter" idx="21"/>
          </p:nvPr>
        </p:nvSpPr>
        <p:spPr/>
        <p:txBody>
          <a:bodyPr/>
          <a:lstStyle/>
          <a:p>
            <a:r>
              <a:rPr lang="en-US" sz="2000" dirty="0"/>
              <a:t>Title</a:t>
            </a:r>
            <a:endParaRPr lang="en-US" dirty="0"/>
          </a:p>
        </p:txBody>
      </p:sp>
      <p:sp>
        <p:nvSpPr>
          <p:cNvPr id="12" name="Text Placeholder 11">
            <a:extLst>
              <a:ext uri="{FF2B5EF4-FFF2-40B4-BE49-F238E27FC236}">
                <a16:creationId xmlns:a16="http://schemas.microsoft.com/office/drawing/2014/main" id="{F088A138-11AC-4A09-ABC8-8DA1BF3A3C23}"/>
              </a:ext>
            </a:extLst>
          </p:cNvPr>
          <p:cNvSpPr>
            <a:spLocks noGrp="1"/>
          </p:cNvSpPr>
          <p:nvPr>
            <p:ph type="body" sz="quarter" idx="22"/>
          </p:nvPr>
        </p:nvSpPr>
        <p:spPr/>
        <p:txBody>
          <a:bodyPr/>
          <a:lstStyle/>
          <a:p>
            <a:r>
              <a:rPr lang="en-US" sz="2000" dirty="0">
                <a:latin typeface="+mj-lt"/>
              </a:rPr>
              <a:t>Name</a:t>
            </a:r>
          </a:p>
        </p:txBody>
      </p:sp>
      <p:sp>
        <p:nvSpPr>
          <p:cNvPr id="13" name="Text Placeholder 12">
            <a:extLst>
              <a:ext uri="{FF2B5EF4-FFF2-40B4-BE49-F238E27FC236}">
                <a16:creationId xmlns:a16="http://schemas.microsoft.com/office/drawing/2014/main" id="{DB4E687A-B817-41CB-B281-3E191D03FA7C}"/>
              </a:ext>
            </a:extLst>
          </p:cNvPr>
          <p:cNvSpPr>
            <a:spLocks noGrp="1"/>
          </p:cNvSpPr>
          <p:nvPr>
            <p:ph type="body" sz="quarter" idx="23"/>
          </p:nvPr>
        </p:nvSpPr>
        <p:spPr/>
        <p:txBody>
          <a:bodyPr/>
          <a:lstStyle/>
          <a:p>
            <a:r>
              <a:rPr lang="en-US" sz="2000" dirty="0"/>
              <a:t>Title</a:t>
            </a:r>
            <a:endParaRPr lang="en-US" dirty="0"/>
          </a:p>
        </p:txBody>
      </p:sp>
      <p:sp>
        <p:nvSpPr>
          <p:cNvPr id="14" name="Text Placeholder 13">
            <a:extLst>
              <a:ext uri="{FF2B5EF4-FFF2-40B4-BE49-F238E27FC236}">
                <a16:creationId xmlns:a16="http://schemas.microsoft.com/office/drawing/2014/main" id="{BE8B7117-A519-4B56-9893-9D8BE5520B8E}"/>
              </a:ext>
            </a:extLst>
          </p:cNvPr>
          <p:cNvSpPr>
            <a:spLocks noGrp="1"/>
          </p:cNvSpPr>
          <p:nvPr>
            <p:ph type="body" sz="quarter" idx="24"/>
          </p:nvPr>
        </p:nvSpPr>
        <p:spPr/>
        <p:txBody>
          <a:bodyPr/>
          <a:lstStyle/>
          <a:p>
            <a:r>
              <a:rPr lang="en-US" sz="2000" dirty="0">
                <a:latin typeface="+mj-lt"/>
              </a:rPr>
              <a:t>Name</a:t>
            </a:r>
          </a:p>
        </p:txBody>
      </p:sp>
      <p:sp>
        <p:nvSpPr>
          <p:cNvPr id="15" name="Text Placeholder 14">
            <a:extLst>
              <a:ext uri="{FF2B5EF4-FFF2-40B4-BE49-F238E27FC236}">
                <a16:creationId xmlns:a16="http://schemas.microsoft.com/office/drawing/2014/main" id="{C15C2B3A-7767-4BAD-843D-060598064B66}"/>
              </a:ext>
            </a:extLst>
          </p:cNvPr>
          <p:cNvSpPr>
            <a:spLocks noGrp="1"/>
          </p:cNvSpPr>
          <p:nvPr>
            <p:ph type="body" sz="quarter" idx="25"/>
          </p:nvPr>
        </p:nvSpPr>
        <p:spPr/>
        <p:txBody>
          <a:bodyPr/>
          <a:lstStyle/>
          <a:p>
            <a:r>
              <a:rPr lang="en-US" sz="2000" dirty="0"/>
              <a:t>Title</a:t>
            </a:r>
            <a:endParaRPr lang="en-US" dirty="0"/>
          </a:p>
        </p:txBody>
      </p:sp>
      <p:sp>
        <p:nvSpPr>
          <p:cNvPr id="16" name="Text Placeholder 15">
            <a:extLst>
              <a:ext uri="{FF2B5EF4-FFF2-40B4-BE49-F238E27FC236}">
                <a16:creationId xmlns:a16="http://schemas.microsoft.com/office/drawing/2014/main" id="{A414389E-EAD9-4B6E-9B85-1F6843AC6CB7}"/>
              </a:ext>
            </a:extLst>
          </p:cNvPr>
          <p:cNvSpPr>
            <a:spLocks noGrp="1"/>
          </p:cNvSpPr>
          <p:nvPr>
            <p:ph type="body" sz="quarter" idx="26"/>
          </p:nvPr>
        </p:nvSpPr>
        <p:spPr/>
        <p:txBody>
          <a:bodyPr/>
          <a:lstStyle/>
          <a:p>
            <a:r>
              <a:rPr lang="en-US" sz="2000" dirty="0">
                <a:latin typeface="+mj-lt"/>
              </a:rPr>
              <a:t>Name</a:t>
            </a:r>
          </a:p>
        </p:txBody>
      </p:sp>
      <p:sp>
        <p:nvSpPr>
          <p:cNvPr id="17" name="Text Placeholder 16">
            <a:extLst>
              <a:ext uri="{FF2B5EF4-FFF2-40B4-BE49-F238E27FC236}">
                <a16:creationId xmlns:a16="http://schemas.microsoft.com/office/drawing/2014/main" id="{60049D3B-4850-4D95-B946-4AFE0126F22F}"/>
              </a:ext>
            </a:extLst>
          </p:cNvPr>
          <p:cNvSpPr>
            <a:spLocks noGrp="1"/>
          </p:cNvSpPr>
          <p:nvPr>
            <p:ph type="body" sz="quarter" idx="27"/>
          </p:nvPr>
        </p:nvSpPr>
        <p:spPr/>
        <p:txBody>
          <a:bodyPr/>
          <a:lstStyle/>
          <a:p>
            <a:r>
              <a:rPr lang="en-US" sz="2000" dirty="0"/>
              <a:t>Title</a:t>
            </a:r>
            <a:endParaRPr lang="en-US" dirty="0"/>
          </a:p>
        </p:txBody>
      </p:sp>
    </p:spTree>
    <p:extLst>
      <p:ext uri="{BB962C8B-B14F-4D97-AF65-F5344CB8AC3E}">
        <p14:creationId xmlns:p14="http://schemas.microsoft.com/office/powerpoint/2010/main" val="3937857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a:lstStyle/>
          <a:p>
            <a:r>
              <a:rPr lang="en-US" dirty="0"/>
              <a:t>Timeline</a:t>
            </a:r>
          </a:p>
        </p:txBody>
      </p:sp>
      <p:graphicFrame>
        <p:nvGraphicFramePr>
          <p:cNvPr id="5" name="Content Placeholder 3" descr="Timeline SmartArt graphic">
            <a:extLst>
              <a:ext uri="{FF2B5EF4-FFF2-40B4-BE49-F238E27FC236}">
                <a16:creationId xmlns:a16="http://schemas.microsoft.com/office/drawing/2014/main" id="{1AD6A0AA-485F-4BC1-AD81-A826C298B1B5}"/>
              </a:ext>
            </a:extLst>
          </p:cNvPr>
          <p:cNvGraphicFramePr>
            <a:graphicFrameLocks noGrp="1"/>
          </p:cNvGraphicFramePr>
          <p:nvPr>
            <p:ph idx="1"/>
            <p:extLst>
              <p:ext uri="{D42A27DB-BD31-4B8C-83A1-F6EECF244321}">
                <p14:modId xmlns:p14="http://schemas.microsoft.com/office/powerpoint/2010/main" val="3069618976"/>
              </p:ext>
            </p:extLst>
          </p:nvPr>
        </p:nvGraphicFramePr>
        <p:xfrm>
          <a:off x="1066800" y="2542032"/>
          <a:ext cx="10058400" cy="34198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FFA9757F-0365-4F15-86D3-6165DFD49085}"/>
              </a:ext>
            </a:extLst>
          </p:cNvPr>
          <p:cNvSpPr>
            <a:spLocks noGrp="1"/>
          </p:cNvSpPr>
          <p:nvPr>
            <p:ph type="dt" sz="half" idx="10"/>
          </p:nvPr>
        </p:nvSpPr>
        <p:spPr/>
        <p:txBody>
          <a:bodyPr/>
          <a:lstStyle/>
          <a:p>
            <a:r>
              <a:rPr lang="en-US" dirty="0"/>
              <a:t>9/3/20XX</a:t>
            </a:r>
          </a:p>
        </p:txBody>
      </p:sp>
      <p:sp>
        <p:nvSpPr>
          <p:cNvPr id="7" name="Footer Placeholder 6">
            <a:extLst>
              <a:ext uri="{FF2B5EF4-FFF2-40B4-BE49-F238E27FC236}">
                <a16:creationId xmlns:a16="http://schemas.microsoft.com/office/drawing/2014/main" id="{BD13B003-BFA7-43DB-9005-32EFF68D1340}"/>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a:lstStyle/>
          <a:p>
            <a:fld id="{B9713C8C-8E70-45D5-AE59-23E60168254E}" type="slidenum">
              <a:rPr lang="en-US" smtClean="0"/>
              <a:t>14</a:t>
            </a:fld>
            <a:endParaRPr lang="en-US" dirty="0"/>
          </a:p>
        </p:txBody>
      </p:sp>
    </p:spTree>
    <p:extLst>
      <p:ext uri="{BB962C8B-B14F-4D97-AF65-F5344CB8AC3E}">
        <p14:creationId xmlns:p14="http://schemas.microsoft.com/office/powerpoint/2010/main" val="97015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4DFE2606-01A6-42E1-92A6-3DE26CCE73C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B7E83021-5261-4534-AFFC-8C3A397ABC0B}"/>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71770C1-2986-4925-A7A9-598470F1C23C}"/>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9/3/20XX</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Presentation Title</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15</a:t>
            </a:fld>
            <a:endParaRPr lang="en-US" dirty="0"/>
          </a:p>
        </p:txBody>
      </p:sp>
    </p:spTree>
    <p:extLst>
      <p:ext uri="{BB962C8B-B14F-4D97-AF65-F5344CB8AC3E}">
        <p14:creationId xmlns:p14="http://schemas.microsoft.com/office/powerpoint/2010/main" val="1974942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a:t>Content </a:t>
            </a:r>
            <a:endParaRPr lang="en-US" dirty="0"/>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p:txBody>
          <a:bodyPr/>
          <a:lstStyle/>
          <a:p>
            <a:r>
              <a:rPr lang="en-US" sz="1800" dirty="0"/>
              <a:t>Add text, images, art, and videos. </a:t>
            </a:r>
          </a:p>
          <a:p>
            <a:r>
              <a:rPr lang="en-US" sz="1800" dirty="0"/>
              <a:t>Add transitions, animations, and motion. </a:t>
            </a:r>
          </a:p>
          <a:p>
            <a:r>
              <a:rPr lang="en-US" sz="18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DCFF16C4-EADF-47AC-B546-9BB6B594D0FA}"/>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D5218CF3-AC6F-43C5-8862-AA88D121070B}"/>
              </a:ext>
            </a:extLst>
          </p:cNvPr>
          <p:cNvSpPr>
            <a:spLocks noGrp="1"/>
          </p:cNvSpPr>
          <p:nvPr>
            <p:ph sz="quarter" idx="4"/>
          </p:nvPr>
        </p:nvSpPr>
        <p:spPr/>
        <p:txBody>
          <a:bodyPr/>
          <a:lstStyle/>
          <a:p>
            <a:r>
              <a:rPr lang="en-US" sz="1800" dirty="0"/>
              <a:t>Open the Design Ideas pane for instant slide makeovers. </a:t>
            </a:r>
          </a:p>
          <a:p>
            <a:r>
              <a:rPr lang="en-US" sz="1800" dirty="0"/>
              <a:t>When we have design ideas, we’ll show them to you right there. </a:t>
            </a:r>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16</a:t>
            </a:fld>
            <a:endParaRPr lang="en-US" dirty="0"/>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p:txBody>
          <a:bodyPr/>
          <a:lstStyle/>
          <a:p>
            <a:r>
              <a:rPr lang="en-US" sz="1800" dirty="0"/>
              <a:t>This PowerPoint theme uses its own unique set of colors, fonts, and effects to create the overall look and feel of these slides. </a:t>
            </a:r>
          </a:p>
          <a:p>
            <a:r>
              <a:rPr lang="en-US" sz="1800" dirty="0"/>
              <a:t>PowerPoint has tons of themes to give your presentation just the right personality. </a:t>
            </a:r>
          </a:p>
          <a:p>
            <a:endParaRPr lang="en-US" dirty="0"/>
          </a:p>
        </p:txBody>
      </p:sp>
    </p:spTree>
    <p:extLst>
      <p:ext uri="{BB962C8B-B14F-4D97-AF65-F5344CB8AC3E}">
        <p14:creationId xmlns:p14="http://schemas.microsoft.com/office/powerpoint/2010/main" val="1241505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descr="woman standing in front of rack of clothing">
            <a:extLst>
              <a:ext uri="{FF2B5EF4-FFF2-40B4-BE49-F238E27FC236}">
                <a16:creationId xmlns:a16="http://schemas.microsoft.com/office/drawing/2014/main" id="{7559ED0A-57D2-475A-80AA-FDDB6E882B4A}"/>
              </a:ext>
            </a:extLst>
          </p:cNvPr>
          <p:cNvPicPr>
            <a:picLocks noGrp="1" noChangeAspect="1"/>
          </p:cNvPicPr>
          <p:nvPr>
            <p:ph type="pic" sz="quarter" idx="13"/>
          </p:nvPr>
        </p:nvPicPr>
        <p:blipFill rotWithShape="1">
          <a:blip r:embed="rId2"/>
          <a:srcRect t="64" b="64"/>
          <a:stretch/>
        </p:blipFill>
        <p:spPr/>
      </p:pic>
      <p:pic>
        <p:nvPicPr>
          <p:cNvPr id="9" name="Picture Placeholder 8" descr="close up of hanging clothes and a purse">
            <a:extLst>
              <a:ext uri="{FF2B5EF4-FFF2-40B4-BE49-F238E27FC236}">
                <a16:creationId xmlns:a16="http://schemas.microsoft.com/office/drawing/2014/main" id="{24426D4C-56B2-463F-99F9-8F6C8EBBC003}"/>
              </a:ext>
            </a:extLst>
          </p:cNvPr>
          <p:cNvPicPr>
            <a:picLocks noGrp="1" noChangeAspect="1"/>
          </p:cNvPicPr>
          <p:nvPr>
            <p:ph type="pic" sz="quarter" idx="14"/>
          </p:nvPr>
        </p:nvPicPr>
        <p:blipFill rotWithShape="1">
          <a:blip r:embed="rId3"/>
          <a:srcRect t="15" b="15"/>
          <a:stretch/>
        </p:blipFill>
        <p:spPr/>
      </p:pic>
      <p:sp>
        <p:nvSpPr>
          <p:cNvPr id="4" name="Title 3">
            <a:extLst>
              <a:ext uri="{FF2B5EF4-FFF2-40B4-BE49-F238E27FC236}">
                <a16:creationId xmlns:a16="http://schemas.microsoft.com/office/drawing/2014/main" id="{80D2FA59-42D1-4596-BADF-65EE2EECB2F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708C1B7C-03BA-4C6C-B759-6DAB6A63B451}"/>
              </a:ext>
            </a:extLst>
          </p:cNvPr>
          <p:cNvSpPr>
            <a:spLocks noGrp="1"/>
          </p:cNvSpPr>
          <p:nvPr>
            <p:ph idx="1"/>
          </p:nvPr>
        </p:nvSpPr>
        <p:spPr/>
        <p:txBody>
          <a:bodyPr/>
          <a:lstStyle/>
          <a:p>
            <a:pPr marL="0" indent="0">
              <a:buNone/>
            </a:pPr>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0" name="Footer Placeholder 9">
            <a:extLst>
              <a:ext uri="{FF2B5EF4-FFF2-40B4-BE49-F238E27FC236}">
                <a16:creationId xmlns:a16="http://schemas.microsoft.com/office/drawing/2014/main" id="{8751E420-B483-4040-8E33-A32E82D74E33}"/>
              </a:ext>
            </a:extLst>
          </p:cNvPr>
          <p:cNvSpPr>
            <a:spLocks noGrp="1"/>
          </p:cNvSpPr>
          <p:nvPr>
            <p:ph type="ftr" sz="quarter" idx="11"/>
          </p:nvPr>
        </p:nvSpPr>
        <p:spPr/>
        <p:txBody>
          <a:bodyPr/>
          <a:lstStyle/>
          <a:p>
            <a:pPr algn="l"/>
            <a:r>
              <a:rPr lang="en-US" dirty="0"/>
              <a:t>Presentation Title</a:t>
            </a:r>
          </a:p>
        </p:txBody>
      </p:sp>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17</a:t>
            </a:fld>
            <a:endParaRPr lang="en-US" dirty="0"/>
          </a:p>
        </p:txBody>
      </p:sp>
    </p:spTree>
    <p:extLst>
      <p:ext uri="{BB962C8B-B14F-4D97-AF65-F5344CB8AC3E}">
        <p14:creationId xmlns:p14="http://schemas.microsoft.com/office/powerpoint/2010/main" val="3958427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p:txBody>
          <a:bodyPr/>
          <a:lstStyle/>
          <a:p>
            <a:r>
              <a:rPr lang="en-US" dirty="0"/>
              <a:t>Review of key questions</a:t>
            </a:r>
          </a:p>
          <a:p>
            <a:r>
              <a:rPr lang="en-US" dirty="0"/>
              <a:t>Description of data analysis process and procedures</a:t>
            </a:r>
          </a:p>
          <a:p>
            <a:r>
              <a:rPr lang="en-US" dirty="0"/>
              <a:t>Summary of findings</a:t>
            </a:r>
          </a:p>
          <a:p>
            <a:r>
              <a:rPr lang="en-US" dirty="0"/>
              <a:t>Recommendations</a:t>
            </a:r>
          </a:p>
          <a:p>
            <a:endParaRPr lang="en-US" dirty="0"/>
          </a:p>
        </p:txBody>
      </p:sp>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p:txBody>
          <a:bodyPr/>
          <a:lstStyle/>
          <a:p>
            <a:pPr algn="l"/>
            <a:r>
              <a:rPr lang="en-US" dirty="0"/>
              <a:t>Marketing Bellabeat smart devices</a:t>
            </a:r>
          </a:p>
        </p:txBody>
      </p:sp>
      <p:pic>
        <p:nvPicPr>
          <p:cNvPr id="3" name="Picture 2" descr="People doing outdoor yoga">
            <a:extLst>
              <a:ext uri="{FF2B5EF4-FFF2-40B4-BE49-F238E27FC236}">
                <a16:creationId xmlns:a16="http://schemas.microsoft.com/office/drawing/2014/main" id="{254D7B16-2E87-2308-8918-A2DE7F5563AE}"/>
              </a:ext>
            </a:extLst>
          </p:cNvPr>
          <p:cNvPicPr>
            <a:picLocks noChangeAspect="1"/>
          </p:cNvPicPr>
          <p:nvPr/>
        </p:nvPicPr>
        <p:blipFill rotWithShape="1">
          <a:blip r:embed="rId2"/>
          <a:srcRect r="32112"/>
          <a:stretch/>
        </p:blipFill>
        <p:spPr>
          <a:xfrm>
            <a:off x="9081588" y="3802957"/>
            <a:ext cx="3110412" cy="3055043"/>
          </a:xfrm>
          <a:prstGeom prst="rect">
            <a:avLst/>
          </a:prstGeom>
        </p:spPr>
      </p:pic>
      <p:pic>
        <p:nvPicPr>
          <p:cNvPr id="16" name="Picture 15" descr="Father and daughter in kitchen">
            <a:extLst>
              <a:ext uri="{FF2B5EF4-FFF2-40B4-BE49-F238E27FC236}">
                <a16:creationId xmlns:a16="http://schemas.microsoft.com/office/drawing/2014/main" id="{4C054C9A-3633-AAA0-8660-7525AAF77CF9}"/>
              </a:ext>
            </a:extLst>
          </p:cNvPr>
          <p:cNvPicPr>
            <a:picLocks noChangeAspect="1"/>
          </p:cNvPicPr>
          <p:nvPr/>
        </p:nvPicPr>
        <p:blipFill rotWithShape="1">
          <a:blip r:embed="rId3"/>
          <a:srcRect l="23234" r="23243"/>
          <a:stretch/>
        </p:blipFill>
        <p:spPr>
          <a:xfrm>
            <a:off x="9081588" y="0"/>
            <a:ext cx="3109914" cy="3694372"/>
          </a:xfrm>
          <a:prstGeom prst="rect">
            <a:avLst/>
          </a:prstGeom>
        </p:spPr>
      </p:pic>
      <p:pic>
        <p:nvPicPr>
          <p:cNvPr id="28" name="Picture Placeholder 27" descr="A person running in the woods&#10;&#10;Description automatically generated">
            <a:extLst>
              <a:ext uri="{FF2B5EF4-FFF2-40B4-BE49-F238E27FC236}">
                <a16:creationId xmlns:a16="http://schemas.microsoft.com/office/drawing/2014/main" id="{590D5379-7A7A-5AC4-44FE-7D788E55354E}"/>
              </a:ext>
            </a:extLst>
          </p:cNvPr>
          <p:cNvPicPr>
            <a:picLocks noGrp="1" noChangeAspect="1"/>
          </p:cNvPicPr>
          <p:nvPr>
            <p:ph type="pic" sz="quarter" idx="16"/>
          </p:nvPr>
        </p:nvPicPr>
        <p:blipFill>
          <a:blip r:embed="rId4"/>
          <a:srcRect l="12078" r="12078"/>
          <a:stretch>
            <a:fillRect/>
          </a:stretch>
        </p:blipFill>
        <p:spPr/>
      </p:pic>
      <p:pic>
        <p:nvPicPr>
          <p:cNvPr id="32" name="Picture Placeholder 31" descr="A couple of people riding bikes on a trail&#10;&#10;Description automatically generated">
            <a:extLst>
              <a:ext uri="{FF2B5EF4-FFF2-40B4-BE49-F238E27FC236}">
                <a16:creationId xmlns:a16="http://schemas.microsoft.com/office/drawing/2014/main" id="{414EFE83-0C9D-AF24-5675-D623D839E7E6}"/>
              </a:ext>
            </a:extLst>
          </p:cNvPr>
          <p:cNvPicPr>
            <a:picLocks noGrp="1" noChangeAspect="1"/>
          </p:cNvPicPr>
          <p:nvPr>
            <p:ph type="pic" sz="quarter" idx="15"/>
          </p:nvPr>
        </p:nvPicPr>
        <p:blipFill>
          <a:blip r:embed="rId5"/>
          <a:srcRect l="3864" r="3864"/>
          <a:stretch>
            <a:fillRect/>
          </a:stretch>
        </p:blipFill>
        <p:spPr/>
      </p:pic>
    </p:spTree>
    <p:extLst>
      <p:ext uri="{BB962C8B-B14F-4D97-AF65-F5344CB8AC3E}">
        <p14:creationId xmlns:p14="http://schemas.microsoft.com/office/powerpoint/2010/main" val="191294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Key questions</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a:xfrm>
            <a:off x="1120000" y="2505075"/>
            <a:ext cx="9986912" cy="3684588"/>
          </a:xfrm>
        </p:spPr>
        <p:txBody>
          <a:bodyPr/>
          <a:lstStyle/>
          <a:p>
            <a:r>
              <a:rPr lang="en-US" dirty="0"/>
              <a:t>What are some trends in smart device</a:t>
            </a:r>
            <a:r>
              <a:rPr lang="en-US" baseline="30000" dirty="0"/>
              <a:t>1</a:t>
            </a:r>
            <a:r>
              <a:rPr lang="en-US" dirty="0"/>
              <a:t> usage?</a:t>
            </a:r>
          </a:p>
          <a:p>
            <a:r>
              <a:rPr lang="en-US" dirty="0"/>
              <a:t>How could these trends apply to Bellabeat customers?</a:t>
            </a:r>
          </a:p>
          <a:p>
            <a:r>
              <a:rPr lang="en-US" dirty="0"/>
              <a:t>How could these trends help influence Bellabeat marketing strategy?</a:t>
            </a:r>
          </a:p>
          <a:p>
            <a:endParaRPr lang="en-US" dirty="0"/>
          </a:p>
          <a:p>
            <a:pPr marL="0" indent="0">
              <a:buNone/>
            </a:pPr>
            <a:endParaRPr lang="en-US" dirty="0"/>
          </a:p>
          <a:p>
            <a:pPr marL="0" indent="0">
              <a:buNone/>
            </a:pPr>
            <a:endParaRPr lang="en-US" sz="1400" baseline="30000" dirty="0"/>
          </a:p>
          <a:p>
            <a:pPr marL="0" indent="0">
              <a:buNone/>
            </a:pPr>
            <a:r>
              <a:rPr lang="en-US" sz="1400" baseline="30000" dirty="0"/>
              <a:t>1</a:t>
            </a:r>
            <a:r>
              <a:rPr lang="en-US" sz="1400" dirty="0"/>
              <a:t>For this analysis, a smart device  is one that gathers biometric data that can be used to identify the user’s activity level. </a:t>
            </a:r>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7/27/2023</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Marketing Bellabeat smart devices</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3</a:t>
            </a:fld>
            <a:endParaRPr lang="en-US" dirty="0"/>
          </a:p>
        </p:txBody>
      </p:sp>
    </p:spTree>
    <p:extLst>
      <p:ext uri="{BB962C8B-B14F-4D97-AF65-F5344CB8AC3E}">
        <p14:creationId xmlns:p14="http://schemas.microsoft.com/office/powerpoint/2010/main" val="400623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9B795-03E9-4E34-9357-C0628914ABA2}"/>
              </a:ext>
            </a:extLst>
          </p:cNvPr>
          <p:cNvSpPr>
            <a:spLocks noGrp="1"/>
          </p:cNvSpPr>
          <p:nvPr>
            <p:ph type="title"/>
          </p:nvPr>
        </p:nvSpPr>
        <p:spPr/>
        <p:txBody>
          <a:bodyPr/>
          <a:lstStyle/>
          <a:p>
            <a:r>
              <a:rPr lang="en-US" dirty="0"/>
              <a:t>Data analysis process</a:t>
            </a:r>
          </a:p>
        </p:txBody>
      </p:sp>
      <p:sp>
        <p:nvSpPr>
          <p:cNvPr id="4" name="Content Placeholder 3">
            <a:extLst>
              <a:ext uri="{FF2B5EF4-FFF2-40B4-BE49-F238E27FC236}">
                <a16:creationId xmlns:a16="http://schemas.microsoft.com/office/drawing/2014/main" id="{E337187F-D166-43ED-8E27-C7B4508E5C45}"/>
              </a:ext>
            </a:extLst>
          </p:cNvPr>
          <p:cNvSpPr>
            <a:spLocks noGrp="1"/>
          </p:cNvSpPr>
          <p:nvPr>
            <p:ph sz="half" idx="2"/>
          </p:nvPr>
        </p:nvSpPr>
        <p:spPr>
          <a:xfrm>
            <a:off x="1120000" y="2505075"/>
            <a:ext cx="9986912" cy="3684588"/>
          </a:xfrm>
        </p:spPr>
        <p:txBody>
          <a:bodyPr/>
          <a:lstStyle/>
          <a:p>
            <a:r>
              <a:rPr lang="en-US" dirty="0"/>
              <a:t>Used publicly-available data gathered from smart device users to determine their activity level</a:t>
            </a:r>
          </a:p>
          <a:p>
            <a:r>
              <a:rPr lang="en-US" dirty="0"/>
              <a:t>Compared activity level of user group with national, publicly-available data</a:t>
            </a:r>
          </a:p>
          <a:p>
            <a:r>
              <a:rPr lang="en-US" dirty="0"/>
              <a:t>Full records of data analysis process can be found at GitHub</a:t>
            </a:r>
          </a:p>
          <a:p>
            <a:pPr lvl="1"/>
            <a:endParaRPr lang="en-US" dirty="0"/>
          </a:p>
        </p:txBody>
      </p:sp>
      <p:sp>
        <p:nvSpPr>
          <p:cNvPr id="7" name="Date Placeholder 5">
            <a:extLst>
              <a:ext uri="{FF2B5EF4-FFF2-40B4-BE49-F238E27FC236}">
                <a16:creationId xmlns:a16="http://schemas.microsoft.com/office/drawing/2014/main" id="{608D1D4A-3ABF-47FD-9E9F-50C12B4A3A01}"/>
              </a:ext>
            </a:extLst>
          </p:cNvPr>
          <p:cNvSpPr>
            <a:spLocks noGrp="1"/>
          </p:cNvSpPr>
          <p:nvPr>
            <p:ph type="dt" sz="half" idx="10"/>
          </p:nvPr>
        </p:nvSpPr>
        <p:spPr/>
        <p:txBody>
          <a:bodyPr/>
          <a:lstStyle/>
          <a:p>
            <a:r>
              <a:rPr lang="en-US" dirty="0"/>
              <a:t>7/27/2023</a:t>
            </a:r>
          </a:p>
        </p:txBody>
      </p:sp>
      <p:sp>
        <p:nvSpPr>
          <p:cNvPr id="8" name="Footer Placeholder 6">
            <a:extLst>
              <a:ext uri="{FF2B5EF4-FFF2-40B4-BE49-F238E27FC236}">
                <a16:creationId xmlns:a16="http://schemas.microsoft.com/office/drawing/2014/main" id="{A0DB317D-4A72-44A9-B888-2974D6C16CFD}"/>
              </a:ext>
            </a:extLst>
          </p:cNvPr>
          <p:cNvSpPr>
            <a:spLocks noGrp="1"/>
          </p:cNvSpPr>
          <p:nvPr>
            <p:ph type="ftr" sz="quarter" idx="11"/>
          </p:nvPr>
        </p:nvSpPr>
        <p:spPr/>
        <p:txBody>
          <a:bodyPr/>
          <a:lstStyle/>
          <a:p>
            <a:r>
              <a:rPr lang="en-US" dirty="0"/>
              <a:t>Marketing Bellabeat smart devices </a:t>
            </a:r>
          </a:p>
        </p:txBody>
      </p:sp>
      <p:sp>
        <p:nvSpPr>
          <p:cNvPr id="9" name="Slide Number Placeholder 7">
            <a:extLst>
              <a:ext uri="{FF2B5EF4-FFF2-40B4-BE49-F238E27FC236}">
                <a16:creationId xmlns:a16="http://schemas.microsoft.com/office/drawing/2014/main" id="{E2ACE18F-7572-4B57-B093-F422098CCA80}"/>
              </a:ext>
            </a:extLst>
          </p:cNvPr>
          <p:cNvSpPr>
            <a:spLocks noGrp="1"/>
          </p:cNvSpPr>
          <p:nvPr>
            <p:ph type="sldNum" sz="quarter" idx="12"/>
          </p:nvPr>
        </p:nvSpPr>
        <p:spPr/>
        <p:txBody>
          <a:bodyPr/>
          <a:lstStyle/>
          <a:p>
            <a:fld id="{590024A9-0184-448B-881E-CC722A916CB1}" type="slidenum">
              <a:rPr lang="en-US" smtClean="0"/>
              <a:pPr/>
              <a:t>4</a:t>
            </a:fld>
            <a:endParaRPr lang="en-US" dirty="0"/>
          </a:p>
        </p:txBody>
      </p:sp>
    </p:spTree>
    <p:extLst>
      <p:ext uri="{BB962C8B-B14F-4D97-AF65-F5344CB8AC3E}">
        <p14:creationId xmlns:p14="http://schemas.microsoft.com/office/powerpoint/2010/main" val="2844655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C02B0-6114-45FA-BF40-69F0FB5E2F14}"/>
              </a:ext>
            </a:extLst>
          </p:cNvPr>
          <p:cNvSpPr>
            <a:spLocks noGrp="1"/>
          </p:cNvSpPr>
          <p:nvPr>
            <p:ph type="title"/>
          </p:nvPr>
        </p:nvSpPr>
        <p:spPr/>
        <p:txBody>
          <a:bodyPr/>
          <a:lstStyle/>
          <a:p>
            <a:r>
              <a:rPr lang="en-US" dirty="0"/>
              <a:t>Key finding: Smart device users are generally more active, but not more extremely active</a:t>
            </a:r>
          </a:p>
        </p:txBody>
      </p:sp>
      <p:sp>
        <p:nvSpPr>
          <p:cNvPr id="3" name="Text Placeholder 2">
            <a:extLst>
              <a:ext uri="{FF2B5EF4-FFF2-40B4-BE49-F238E27FC236}">
                <a16:creationId xmlns:a16="http://schemas.microsoft.com/office/drawing/2014/main" id="{90C0EF52-4912-4B03-AC36-1F323C916D80}"/>
              </a:ext>
            </a:extLst>
          </p:cNvPr>
          <p:cNvSpPr>
            <a:spLocks noGrp="1"/>
          </p:cNvSpPr>
          <p:nvPr>
            <p:ph type="body" idx="1"/>
          </p:nvPr>
        </p:nvSpPr>
        <p:spPr>
          <a:xfrm>
            <a:off x="839788" y="2011680"/>
            <a:ext cx="4341812" cy="950976"/>
          </a:xfrm>
        </p:spPr>
        <p:txBody>
          <a:bodyPr/>
          <a:lstStyle/>
          <a:p>
            <a:r>
              <a:rPr lang="en-US" dirty="0"/>
              <a:t>Device users that are     least active</a:t>
            </a:r>
          </a:p>
        </p:txBody>
      </p:sp>
      <p:sp>
        <p:nvSpPr>
          <p:cNvPr id="4" name="Content Placeholder 3">
            <a:extLst>
              <a:ext uri="{FF2B5EF4-FFF2-40B4-BE49-F238E27FC236}">
                <a16:creationId xmlns:a16="http://schemas.microsoft.com/office/drawing/2014/main" id="{B32D0151-A8F0-46E3-8A2B-11A93ECEEC14}"/>
              </a:ext>
            </a:extLst>
          </p:cNvPr>
          <p:cNvSpPr>
            <a:spLocks noGrp="1"/>
          </p:cNvSpPr>
          <p:nvPr>
            <p:ph sz="half" idx="2"/>
          </p:nvPr>
        </p:nvSpPr>
        <p:spPr>
          <a:xfrm>
            <a:off x="839788" y="3127248"/>
            <a:ext cx="4829492" cy="3063240"/>
          </a:xfrm>
        </p:spPr>
        <p:txBody>
          <a:bodyPr/>
          <a:lstStyle/>
          <a:p>
            <a:r>
              <a:rPr lang="en-US" sz="1800" dirty="0"/>
              <a:t>13% of device users completed no exercise during the data-gathering timeframe</a:t>
            </a:r>
          </a:p>
          <a:p>
            <a:r>
              <a:rPr lang="en-US" dirty="0"/>
              <a:t>26% of national population is considered sedentary</a:t>
            </a:r>
          </a:p>
          <a:p>
            <a:pPr marL="0" indent="0">
              <a:buNone/>
            </a:pPr>
            <a:endParaRPr lang="en-US" sz="1800" dirty="0"/>
          </a:p>
          <a:p>
            <a:endParaRPr lang="en-US" dirty="0"/>
          </a:p>
        </p:txBody>
      </p:sp>
      <p:sp>
        <p:nvSpPr>
          <p:cNvPr id="9" name="Date Placeholder 8">
            <a:extLst>
              <a:ext uri="{FF2B5EF4-FFF2-40B4-BE49-F238E27FC236}">
                <a16:creationId xmlns:a16="http://schemas.microsoft.com/office/drawing/2014/main" id="{B08B8075-F79F-470A-9ADE-E8B26A795607}"/>
              </a:ext>
            </a:extLst>
          </p:cNvPr>
          <p:cNvSpPr>
            <a:spLocks noGrp="1"/>
          </p:cNvSpPr>
          <p:nvPr>
            <p:ph type="dt" sz="half" idx="10"/>
          </p:nvPr>
        </p:nvSpPr>
        <p:spPr/>
        <p:txBody>
          <a:bodyPr/>
          <a:lstStyle/>
          <a:p>
            <a:r>
              <a:rPr lang="en-US" dirty="0"/>
              <a:t>7/27/2023</a:t>
            </a:r>
          </a:p>
        </p:txBody>
      </p:sp>
      <p:sp>
        <p:nvSpPr>
          <p:cNvPr id="10" name="Footer Placeholder 9">
            <a:extLst>
              <a:ext uri="{FF2B5EF4-FFF2-40B4-BE49-F238E27FC236}">
                <a16:creationId xmlns:a16="http://schemas.microsoft.com/office/drawing/2014/main" id="{810980BC-2DD0-4160-99B1-C2A0F7AF864B}"/>
              </a:ext>
            </a:extLst>
          </p:cNvPr>
          <p:cNvSpPr>
            <a:spLocks noGrp="1"/>
          </p:cNvSpPr>
          <p:nvPr>
            <p:ph type="ftr" sz="quarter" idx="11"/>
          </p:nvPr>
        </p:nvSpPr>
        <p:spPr/>
        <p:txBody>
          <a:bodyPr/>
          <a:lstStyle/>
          <a:p>
            <a:r>
              <a:rPr lang="en-US" dirty="0"/>
              <a:t>Marketing Bellabeat smart devices</a:t>
            </a:r>
          </a:p>
        </p:txBody>
      </p:sp>
      <p:sp>
        <p:nvSpPr>
          <p:cNvPr id="11" name="Slide Number Placeholder 10">
            <a:extLst>
              <a:ext uri="{FF2B5EF4-FFF2-40B4-BE49-F238E27FC236}">
                <a16:creationId xmlns:a16="http://schemas.microsoft.com/office/drawing/2014/main" id="{A2A5F5C6-0A35-4E6A-BF43-EDAF5AD55104}"/>
              </a:ext>
            </a:extLst>
          </p:cNvPr>
          <p:cNvSpPr>
            <a:spLocks noGrp="1"/>
          </p:cNvSpPr>
          <p:nvPr>
            <p:ph type="sldNum" sz="quarter" idx="12"/>
          </p:nvPr>
        </p:nvSpPr>
        <p:spPr/>
        <p:txBody>
          <a:bodyPr/>
          <a:lstStyle/>
          <a:p>
            <a:fld id="{B9713C8C-8E70-45D5-AE59-23E60168254E}" type="slidenum">
              <a:rPr lang="en-US" smtClean="0"/>
              <a:t>5</a:t>
            </a:fld>
            <a:endParaRPr lang="en-US" dirty="0"/>
          </a:p>
        </p:txBody>
      </p:sp>
      <p:sp>
        <p:nvSpPr>
          <p:cNvPr id="7" name="Text Placeholder 6">
            <a:extLst>
              <a:ext uri="{FF2B5EF4-FFF2-40B4-BE49-F238E27FC236}">
                <a16:creationId xmlns:a16="http://schemas.microsoft.com/office/drawing/2014/main" id="{BC351E8A-820B-4A5A-8704-9D121A96F332}"/>
              </a:ext>
            </a:extLst>
          </p:cNvPr>
          <p:cNvSpPr>
            <a:spLocks noGrp="1"/>
          </p:cNvSpPr>
          <p:nvPr>
            <p:ph type="body" sz="quarter" idx="13"/>
          </p:nvPr>
        </p:nvSpPr>
        <p:spPr>
          <a:xfrm>
            <a:off x="6559296" y="2011680"/>
            <a:ext cx="4792916" cy="950976"/>
          </a:xfrm>
        </p:spPr>
        <p:txBody>
          <a:bodyPr/>
          <a:lstStyle/>
          <a:p>
            <a:r>
              <a:rPr lang="en-US" dirty="0"/>
              <a:t>Device users that are         most active</a:t>
            </a:r>
          </a:p>
        </p:txBody>
      </p:sp>
      <p:sp>
        <p:nvSpPr>
          <p:cNvPr id="8" name="Content Placeholder 7">
            <a:extLst>
              <a:ext uri="{FF2B5EF4-FFF2-40B4-BE49-F238E27FC236}">
                <a16:creationId xmlns:a16="http://schemas.microsoft.com/office/drawing/2014/main" id="{7E8C2F85-AB4A-4E27-8962-15AB4A9225EB}"/>
              </a:ext>
            </a:extLst>
          </p:cNvPr>
          <p:cNvSpPr>
            <a:spLocks noGrp="1"/>
          </p:cNvSpPr>
          <p:nvPr>
            <p:ph sz="quarter" idx="14"/>
          </p:nvPr>
        </p:nvSpPr>
        <p:spPr>
          <a:xfrm>
            <a:off x="6522720" y="3127248"/>
            <a:ext cx="4829492" cy="3063240"/>
          </a:xfrm>
        </p:spPr>
        <p:txBody>
          <a:bodyPr/>
          <a:lstStyle/>
          <a:p>
            <a:r>
              <a:rPr lang="en-US" sz="1800" dirty="0"/>
              <a:t>21% of device users exercise, on average, more than 60 minutes per day</a:t>
            </a:r>
          </a:p>
          <a:p>
            <a:r>
              <a:rPr lang="en-US" dirty="0"/>
              <a:t>23% of national population exercises, on average, more than 150 minutes per week</a:t>
            </a:r>
            <a:endParaRPr lang="en-US" sz="1800" dirty="0"/>
          </a:p>
          <a:p>
            <a:endParaRPr lang="en-US" dirty="0"/>
          </a:p>
        </p:txBody>
      </p:sp>
      <p:cxnSp>
        <p:nvCxnSpPr>
          <p:cNvPr id="17" name="Straight Connector 16">
            <a:extLst>
              <a:ext uri="{FF2B5EF4-FFF2-40B4-BE49-F238E27FC236}">
                <a16:creationId xmlns:a16="http://schemas.microsoft.com/office/drawing/2014/main" id="{48F1982C-4A6B-4F77-61FA-CA6650657EF6}"/>
              </a:ext>
            </a:extLst>
          </p:cNvPr>
          <p:cNvCxnSpPr>
            <a:cxnSpLocks/>
          </p:cNvCxnSpPr>
          <p:nvPr/>
        </p:nvCxnSpPr>
        <p:spPr>
          <a:xfrm>
            <a:off x="6096000" y="2157984"/>
            <a:ext cx="0" cy="29870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091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08A1-FEAA-4F21-96E4-5A57CFAABBE2}"/>
              </a:ext>
            </a:extLst>
          </p:cNvPr>
          <p:cNvSpPr>
            <a:spLocks noGrp="1"/>
          </p:cNvSpPr>
          <p:nvPr>
            <p:ph type="title"/>
          </p:nvPr>
        </p:nvSpPr>
        <p:spPr/>
        <p:txBody>
          <a:bodyPr>
            <a:normAutofit/>
          </a:bodyPr>
          <a:lstStyle/>
          <a:p>
            <a:r>
              <a:rPr lang="en-US" dirty="0"/>
              <a:t>Market using images of people living fit: working out, eating right, being active with friends/family.</a:t>
            </a:r>
          </a:p>
        </p:txBody>
      </p:sp>
      <p:sp>
        <p:nvSpPr>
          <p:cNvPr id="4" name="Date Placeholder 3">
            <a:extLst>
              <a:ext uri="{FF2B5EF4-FFF2-40B4-BE49-F238E27FC236}">
                <a16:creationId xmlns:a16="http://schemas.microsoft.com/office/drawing/2014/main" id="{43E96533-0ABC-43CF-A178-990FE4A0AE10}"/>
              </a:ext>
            </a:extLst>
          </p:cNvPr>
          <p:cNvSpPr>
            <a:spLocks noGrp="1"/>
          </p:cNvSpPr>
          <p:nvPr>
            <p:ph type="dt" sz="half" idx="10"/>
          </p:nvPr>
        </p:nvSpPr>
        <p:spPr/>
        <p:txBody>
          <a:bodyPr/>
          <a:lstStyle/>
          <a:p>
            <a:r>
              <a:rPr lang="en-US" dirty="0"/>
              <a:t>7/27/2023</a:t>
            </a:r>
          </a:p>
        </p:txBody>
      </p:sp>
      <p:sp>
        <p:nvSpPr>
          <p:cNvPr id="5" name="Footer Placeholder 4">
            <a:extLst>
              <a:ext uri="{FF2B5EF4-FFF2-40B4-BE49-F238E27FC236}">
                <a16:creationId xmlns:a16="http://schemas.microsoft.com/office/drawing/2014/main" id="{5D109D7B-C32A-4E78-8DDF-03685549555D}"/>
              </a:ext>
            </a:extLst>
          </p:cNvPr>
          <p:cNvSpPr>
            <a:spLocks noGrp="1"/>
          </p:cNvSpPr>
          <p:nvPr>
            <p:ph type="ftr" sz="quarter" idx="11"/>
          </p:nvPr>
        </p:nvSpPr>
        <p:spPr/>
        <p:txBody>
          <a:bodyPr/>
          <a:lstStyle/>
          <a:p>
            <a:r>
              <a:rPr lang="en-US" dirty="0"/>
              <a:t>Marketing Bellabeat smart devices</a:t>
            </a:r>
          </a:p>
        </p:txBody>
      </p:sp>
      <p:sp>
        <p:nvSpPr>
          <p:cNvPr id="6" name="Slide Number Placeholder 5">
            <a:extLst>
              <a:ext uri="{FF2B5EF4-FFF2-40B4-BE49-F238E27FC236}">
                <a16:creationId xmlns:a16="http://schemas.microsoft.com/office/drawing/2014/main" id="{ABC57B06-3F43-4092-8AB5-0AC06017930A}"/>
              </a:ext>
            </a:extLst>
          </p:cNvPr>
          <p:cNvSpPr>
            <a:spLocks noGrp="1"/>
          </p:cNvSpPr>
          <p:nvPr>
            <p:ph type="sldNum" sz="quarter" idx="12"/>
          </p:nvPr>
        </p:nvSpPr>
        <p:spPr/>
        <p:txBody>
          <a:bodyPr/>
          <a:lstStyle/>
          <a:p>
            <a:fld id="{B9713C8C-8E70-45D5-AE59-23E60168254E}" type="slidenum">
              <a:rPr lang="en-US" smtClean="0"/>
              <a:t>6</a:t>
            </a:fld>
            <a:endParaRPr lang="en-US" dirty="0"/>
          </a:p>
        </p:txBody>
      </p:sp>
      <p:sp>
        <p:nvSpPr>
          <p:cNvPr id="3" name="Text Placeholder 2">
            <a:extLst>
              <a:ext uri="{FF2B5EF4-FFF2-40B4-BE49-F238E27FC236}">
                <a16:creationId xmlns:a16="http://schemas.microsoft.com/office/drawing/2014/main" id="{9643DD3A-BCEA-4181-8BC4-61E1A84D5AC7}"/>
              </a:ext>
            </a:extLst>
          </p:cNvPr>
          <p:cNvSpPr>
            <a:spLocks noGrp="1"/>
          </p:cNvSpPr>
          <p:nvPr>
            <p:ph type="body" sz="quarter" idx="13"/>
          </p:nvPr>
        </p:nvSpPr>
        <p:spPr/>
        <p:txBody>
          <a:bodyPr/>
          <a:lstStyle/>
          <a:p>
            <a:r>
              <a:rPr lang="en-US" cap="none" dirty="0">
                <a:solidFill>
                  <a:srgbClr val="FFFFFF"/>
                </a:solidFill>
                <a:latin typeface="+mj-lt"/>
              </a:rPr>
              <a:t>Recommendation</a:t>
            </a:r>
          </a:p>
        </p:txBody>
      </p:sp>
    </p:spTree>
    <p:extLst>
      <p:ext uri="{BB962C8B-B14F-4D97-AF65-F5344CB8AC3E}">
        <p14:creationId xmlns:p14="http://schemas.microsoft.com/office/powerpoint/2010/main" val="3944912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A6E381-7CDD-4999-B9C7-CD31E749FD95}"/>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BCDB3C5E-E520-4B9D-8574-178AD4C9F286}"/>
              </a:ext>
            </a:extLst>
          </p:cNvPr>
          <p:cNvSpPr>
            <a:spLocks noGrp="1"/>
          </p:cNvSpPr>
          <p:nvPr>
            <p:ph type="body" sz="quarter" idx="13"/>
          </p:nvPr>
        </p:nvSpPr>
        <p:spPr/>
        <p:txBody>
          <a:bodyPr/>
          <a:lstStyle/>
          <a:p>
            <a:r>
              <a:rPr lang="en-US" dirty="0"/>
              <a:t>Chad M. Barrett</a:t>
            </a:r>
          </a:p>
          <a:p>
            <a:endParaRPr lang="en-US" dirty="0"/>
          </a:p>
        </p:txBody>
      </p:sp>
      <p:sp>
        <p:nvSpPr>
          <p:cNvPr id="3" name="Text Placeholder 2">
            <a:extLst>
              <a:ext uri="{FF2B5EF4-FFF2-40B4-BE49-F238E27FC236}">
                <a16:creationId xmlns:a16="http://schemas.microsoft.com/office/drawing/2014/main" id="{C85E27F4-82F8-C75B-68B1-03353E69DECF}"/>
              </a:ext>
            </a:extLst>
          </p:cNvPr>
          <p:cNvSpPr>
            <a:spLocks noGrp="1"/>
          </p:cNvSpPr>
          <p:nvPr>
            <p:ph type="body" sz="quarter" idx="14"/>
          </p:nvPr>
        </p:nvSpPr>
        <p:spPr/>
        <p:txBody>
          <a:bodyPr/>
          <a:lstStyle/>
          <a:p>
            <a:r>
              <a:rPr lang="en-US" dirty="0"/>
              <a:t>https://chadmbarrett.com</a:t>
            </a:r>
          </a:p>
        </p:txBody>
      </p:sp>
      <p:pic>
        <p:nvPicPr>
          <p:cNvPr id="13" name="Picture Placeholder 12" descr="A person sitting on the ground&#10;&#10;Description automatically generated">
            <a:extLst>
              <a:ext uri="{FF2B5EF4-FFF2-40B4-BE49-F238E27FC236}">
                <a16:creationId xmlns:a16="http://schemas.microsoft.com/office/drawing/2014/main" id="{E02FB017-5359-AA25-0624-A14D4D93E257}"/>
              </a:ext>
            </a:extLst>
          </p:cNvPr>
          <p:cNvPicPr>
            <a:picLocks noGrp="1" noChangeAspect="1"/>
          </p:cNvPicPr>
          <p:nvPr>
            <p:ph type="pic" sz="quarter" idx="16"/>
          </p:nvPr>
        </p:nvPicPr>
        <p:blipFill>
          <a:blip r:embed="rId2"/>
          <a:srcRect t="1193" b="1193"/>
          <a:stretch>
            <a:fillRect/>
          </a:stretch>
        </p:blipFill>
        <p:spPr/>
      </p:pic>
      <p:pic>
        <p:nvPicPr>
          <p:cNvPr id="17" name="Picture Placeholder 16" descr="A person lifting weights in a gym&#10;&#10;Description automatically generated">
            <a:extLst>
              <a:ext uri="{FF2B5EF4-FFF2-40B4-BE49-F238E27FC236}">
                <a16:creationId xmlns:a16="http://schemas.microsoft.com/office/drawing/2014/main" id="{8522C0F7-6016-1B98-F59C-2990E79F46B7}"/>
              </a:ext>
            </a:extLst>
          </p:cNvPr>
          <p:cNvPicPr>
            <a:picLocks noGrp="1" noChangeAspect="1"/>
          </p:cNvPicPr>
          <p:nvPr>
            <p:ph type="pic" sz="quarter" idx="17"/>
          </p:nvPr>
        </p:nvPicPr>
        <p:blipFill rotWithShape="1">
          <a:blip r:embed="rId3"/>
          <a:srcRect t="23792" b="22762"/>
          <a:stretch/>
        </p:blipFill>
        <p:spPr>
          <a:xfrm>
            <a:off x="5078134" y="4323899"/>
            <a:ext cx="7113866" cy="2534101"/>
          </a:xfrm>
        </p:spPr>
      </p:pic>
    </p:spTree>
    <p:extLst>
      <p:ext uri="{BB962C8B-B14F-4D97-AF65-F5344CB8AC3E}">
        <p14:creationId xmlns:p14="http://schemas.microsoft.com/office/powerpoint/2010/main" val="2420767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Agenda </a:t>
            </a:r>
          </a:p>
        </p:txBody>
      </p:sp>
      <p:sp>
        <p:nvSpPr>
          <p:cNvPr id="12" name="Date Placeholder 11">
            <a:extLst>
              <a:ext uri="{FF2B5EF4-FFF2-40B4-BE49-F238E27FC236}">
                <a16:creationId xmlns:a16="http://schemas.microsoft.com/office/drawing/2014/main" id="{9C693BAD-6B4E-48AD-88BF-D933B374A1F1}"/>
              </a:ext>
            </a:extLst>
          </p:cNvPr>
          <p:cNvSpPr>
            <a:spLocks noGrp="1"/>
          </p:cNvSpPr>
          <p:nvPr>
            <p:ph type="dt" sz="half" idx="10"/>
          </p:nvPr>
        </p:nvSpPr>
        <p:spPr/>
        <p:txBody>
          <a:bodyPr/>
          <a:lstStyle/>
          <a:p>
            <a:r>
              <a:rPr lang="en-US" dirty="0"/>
              <a:t>9/3/20XX</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8</a:t>
            </a:fld>
            <a:endParaRPr lang="en-US" dirty="0"/>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p:txBody>
          <a:bodyPr/>
          <a:lstStyle/>
          <a:p>
            <a:r>
              <a:rPr lang="en-US" sz="18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Tree>
    <p:extLst>
      <p:ext uri="{BB962C8B-B14F-4D97-AF65-F5344CB8AC3E}">
        <p14:creationId xmlns:p14="http://schemas.microsoft.com/office/powerpoint/2010/main" val="2849151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6" descr="two women shopping, looking at hanging clothes">
            <a:extLst>
              <a:ext uri="{FF2B5EF4-FFF2-40B4-BE49-F238E27FC236}">
                <a16:creationId xmlns:a16="http://schemas.microsoft.com/office/drawing/2014/main" id="{2E3A6B9C-61DE-478A-BBBB-7765E56378A3}"/>
              </a:ext>
            </a:extLst>
          </p:cNvPr>
          <p:cNvPicPr>
            <a:picLocks noGrp="1" noChangeAspect="1"/>
          </p:cNvPicPr>
          <p:nvPr>
            <p:ph type="pic" sz="quarter" idx="13"/>
          </p:nvPr>
        </p:nvPicPr>
        <p:blipFill rotWithShape="1">
          <a:blip r:embed="rId2"/>
          <a:srcRect l="7" r="7"/>
          <a:stretch/>
        </p:blipFill>
        <p:spPr/>
      </p:pic>
      <p:pic>
        <p:nvPicPr>
          <p:cNvPr id="9" name="Picture Placeholder 8" descr="close up of hanging clothes">
            <a:extLst>
              <a:ext uri="{FF2B5EF4-FFF2-40B4-BE49-F238E27FC236}">
                <a16:creationId xmlns:a16="http://schemas.microsoft.com/office/drawing/2014/main" id="{62E8AA20-DC84-4901-B726-97173C509248}"/>
              </a:ext>
            </a:extLst>
          </p:cNvPr>
          <p:cNvPicPr>
            <a:picLocks noGrp="1" noChangeAspect="1"/>
          </p:cNvPicPr>
          <p:nvPr>
            <p:ph type="pic" sz="quarter" idx="14"/>
          </p:nvPr>
        </p:nvPicPr>
        <p:blipFill rotWithShape="1">
          <a:blip r:embed="rId3"/>
          <a:srcRect t="26" b="26"/>
          <a:stretch/>
        </p:blipFill>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lstStyle/>
          <a:p>
            <a:r>
              <a:rPr lang="en-US" sz="4800" dirty="0"/>
              <a:t>Topic one</a:t>
            </a:r>
            <a:endParaRPr lang="en-US" dirty="0"/>
          </a:p>
        </p:txBody>
      </p:sp>
      <p:sp>
        <p:nvSpPr>
          <p:cNvPr id="5" name="Subtitle 4">
            <a:extLst>
              <a:ext uri="{FF2B5EF4-FFF2-40B4-BE49-F238E27FC236}">
                <a16:creationId xmlns:a16="http://schemas.microsoft.com/office/drawing/2014/main" id="{6237BABF-398B-4F17-B288-42D7047C2B6E}"/>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1633727740"/>
      </p:ext>
    </p:extLst>
  </p:cSld>
  <p:clrMapOvr>
    <a:masterClrMapping/>
  </p:clrMapOvr>
</p:sld>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{C37546A3-0589-440B-82FC-6E00162134E7}tf89080264_win32</Template>
  <TotalTime>109</TotalTime>
  <Words>820</Words>
  <Application>Microsoft Office PowerPoint</Application>
  <PresentationFormat>Widescreen</PresentationFormat>
  <Paragraphs>151</Paragraphs>
  <Slides>17</Slides>
  <Notes>3</Notes>
  <HiddenSlides>10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Century Gothic</vt:lpstr>
      <vt:lpstr>Corbel</vt:lpstr>
      <vt:lpstr>Elephant</vt:lpstr>
      <vt:lpstr>Brush</vt:lpstr>
      <vt:lpstr>Depth</vt:lpstr>
      <vt:lpstr>Marketing Bellabeat smart devices</vt:lpstr>
      <vt:lpstr>Agenda</vt:lpstr>
      <vt:lpstr>Key questions</vt:lpstr>
      <vt:lpstr>Data analysis process</vt:lpstr>
      <vt:lpstr>Key finding: Smart device users are generally more active, but not more extremely active</vt:lpstr>
      <vt:lpstr>Market using images of people living fit: working out, eating right, being active with friends/family.</vt:lpstr>
      <vt:lpstr>Thank you</vt:lpstr>
      <vt:lpstr>Agenda </vt:lpstr>
      <vt:lpstr>Topic one</vt:lpstr>
      <vt:lpstr>Chart</vt:lpstr>
      <vt:lpstr>Table</vt:lpstr>
      <vt:lpstr>The way to get started is to quit talking and begin doing.</vt:lpstr>
      <vt:lpstr>Team</vt:lpstr>
      <vt:lpstr>Timeline</vt:lpstr>
      <vt:lpstr>Content</vt:lpstr>
      <vt:lpstr>Content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Bellabeat smart devices</dc:title>
  <dc:creator>Chad Barrett</dc:creator>
  <cp:lastModifiedBy>Chad Barrett</cp:lastModifiedBy>
  <cp:revision>1</cp:revision>
  <dcterms:created xsi:type="dcterms:W3CDTF">2023-07-27T18:34:13Z</dcterms:created>
  <dcterms:modified xsi:type="dcterms:W3CDTF">2023-07-27T20:23:43Z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